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theme/themeOverride3.xml" ContentType="application/vnd.openxmlformats-officedocument.themeOverride+xml"/>
  <Override PartName="/ppt/charts/chart3.xml" ContentType="application/vnd.openxmlformats-officedocument.drawingml.chart+xml"/>
  <Override PartName="/ppt/theme/themeOverride4.xml" ContentType="application/vnd.openxmlformats-officedocument.themeOverride+xml"/>
  <Override PartName="/ppt/charts/chart4.xml" ContentType="application/vnd.openxmlformats-officedocument.drawingml.chart+xml"/>
  <Override PartName="/ppt/theme/themeOverride5.xml" ContentType="application/vnd.openxmlformats-officedocument.themeOverride+xml"/>
  <Override PartName="/ppt/charts/chart5.xml" ContentType="application/vnd.openxmlformats-officedocument.drawingml.chart+xml"/>
  <Override PartName="/ppt/theme/themeOverride6.xml" ContentType="application/vnd.openxmlformats-officedocument.themeOverride+xml"/>
  <Override PartName="/ppt/charts/chart6.xml" ContentType="application/vnd.openxmlformats-officedocument.drawingml.chart+xml"/>
  <Override PartName="/ppt/theme/themeOverride7.xml" ContentType="application/vnd.openxmlformats-officedocument.themeOverride+xml"/>
  <Override PartName="/ppt/charts/chart7.xml" ContentType="application/vnd.openxmlformats-officedocument.drawingml.chart+xml"/>
  <Override PartName="/ppt/theme/themeOverride8.xml" ContentType="application/vnd.openxmlformats-officedocument.themeOverride+xml"/>
  <Override PartName="/ppt/charts/chart8.xml" ContentType="application/vnd.openxmlformats-officedocument.drawingml.chart+xml"/>
  <Override PartName="/ppt/theme/themeOverride9.xml" ContentType="application/vnd.openxmlformats-officedocument.themeOverride+xml"/>
  <Override PartName="/ppt/charts/chart9.xml" ContentType="application/vnd.openxmlformats-officedocument.drawingml.chart+xml"/>
  <Override PartName="/ppt/theme/themeOverride10.xml" ContentType="application/vnd.openxmlformats-officedocument.themeOverride+xml"/>
  <Override PartName="/ppt/charts/chart10.xml" ContentType="application/vnd.openxmlformats-officedocument.drawingml.chart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3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4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5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72" r:id="rId2"/>
    <p:sldId id="474" r:id="rId3"/>
    <p:sldId id="445" r:id="rId4"/>
    <p:sldId id="446" r:id="rId5"/>
    <p:sldId id="447" r:id="rId6"/>
    <p:sldId id="448" r:id="rId7"/>
    <p:sldId id="449" r:id="rId8"/>
    <p:sldId id="450" r:id="rId9"/>
    <p:sldId id="451" r:id="rId10"/>
    <p:sldId id="454" r:id="rId11"/>
    <p:sldId id="455" r:id="rId12"/>
    <p:sldId id="456" r:id="rId13"/>
    <p:sldId id="457" r:id="rId14"/>
    <p:sldId id="459" r:id="rId15"/>
    <p:sldId id="441" r:id="rId16"/>
    <p:sldId id="440" r:id="rId17"/>
    <p:sldId id="483" r:id="rId18"/>
    <p:sldId id="476" r:id="rId19"/>
    <p:sldId id="477" r:id="rId20"/>
    <p:sldId id="478" r:id="rId21"/>
    <p:sldId id="443" r:id="rId22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585BF"/>
    <a:srgbClr val="00FF00"/>
    <a:srgbClr val="FF0000"/>
    <a:srgbClr val="FF3300"/>
    <a:srgbClr val="72FCBA"/>
    <a:srgbClr val="0BB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6" autoAdjust="0"/>
    <p:restoredTop sz="96213" autoAdjust="0"/>
  </p:normalViewPr>
  <p:slideViewPr>
    <p:cSldViewPr>
      <p:cViewPr>
        <p:scale>
          <a:sx n="120" d="100"/>
          <a:sy n="120" d="100"/>
        </p:scale>
        <p:origin x="-678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82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o%20Schubert\Desktop\Auswertung%20Sta&#223;furt\Codierungsplan%20gesamt.xlsx" TargetMode="External"/><Relationship Id="rId1" Type="http://schemas.openxmlformats.org/officeDocument/2006/relationships/themeOverride" Target="../theme/themeOverride2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o%20Schubert\Desktop\Auswertung%20Sta&#223;furt\Codierungsplan%20gesamt.xlsx" TargetMode="External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o%20Schubert\Desktop\Auswertung%20Sta&#223;furt\Codierungsplan%20gesamt.xlsx" TargetMode="External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o%20Schubert\Desktop\Auswertung%20Sta&#223;furt\Codierungsplan%20gesamt.xlsx" TargetMode="External"/><Relationship Id="rId1" Type="http://schemas.openxmlformats.org/officeDocument/2006/relationships/themeOverride" Target="../theme/themeOverride4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o%20Schubert\Desktop\Auswertung%20Sta&#223;furt\Codierungsplan%20gesamt.xlsx" TargetMode="External"/><Relationship Id="rId1" Type="http://schemas.openxmlformats.org/officeDocument/2006/relationships/themeOverride" Target="../theme/themeOverride5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o%20Schubert\Desktop\Auswertung%20Sta&#223;furt\Codierungsplan%20gesamt.xlsx" TargetMode="External"/><Relationship Id="rId1" Type="http://schemas.openxmlformats.org/officeDocument/2006/relationships/themeOverride" Target="../theme/themeOverride6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o%20Schubert\Desktop\Auswertung%20Sta&#223;furt\Codierungsplan%20gesamt.xlsx" TargetMode="External"/><Relationship Id="rId1" Type="http://schemas.openxmlformats.org/officeDocument/2006/relationships/themeOverride" Target="../theme/themeOverride7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o%20Schubert\Desktop\Auswertung%20Sta&#223;furt\Codierungsplan%20gesamt.xlsx" TargetMode="External"/><Relationship Id="rId1" Type="http://schemas.openxmlformats.org/officeDocument/2006/relationships/themeOverride" Target="../theme/themeOverride8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o%20Schubert\Desktop\Auswertung%20Sta&#223;furt\Codierungsplan%20gesamt.xlsx" TargetMode="External"/><Relationship Id="rId1" Type="http://schemas.openxmlformats.org/officeDocument/2006/relationships/themeOverride" Target="../theme/themeOverride9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o%20Schubert\Desktop\Auswertung%20Sta&#223;furt\Codierungsplan%20gesamt.xlsx" TargetMode="External"/><Relationship Id="rId1" Type="http://schemas.openxmlformats.org/officeDocument/2006/relationships/themeOverride" Target="../theme/themeOverride10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400" b="0" i="0" u="none" strike="noStrike" cap="none" baseline="0"/>
              <a:t>Fragen/Aussagen zur allgemeinen Zufriedenheit</a:t>
            </a:r>
            <a:endParaRPr lang="de-DE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'geschl. items_excelauswertbar'!$A$1:$D$1</c:f>
              <c:strCache>
                <c:ptCount val="4"/>
                <c:pt idx="0">
                  <c:v>Ich lebe gern in Staßfurt.</c:v>
                </c:pt>
                <c:pt idx="1">
                  <c:v>Staßfurt hat sich in den letzten Jahren positiv entwickelt.</c:v>
                </c:pt>
                <c:pt idx="2">
                  <c:v>Mein letztes Anliegen wurde im Rathaus rasch, kompetent und zufriedenstellend bearbeitet.</c:v>
                </c:pt>
                <c:pt idx="3">
                  <c:v>Ich bin zufrieden mit der Kommunalpolitik und den im Stadtrat getroffenen Entscheidungen.</c:v>
                </c:pt>
              </c:strCache>
            </c:strRef>
          </c:cat>
          <c:val>
            <c:numRef>
              <c:f>'geschl. items_excelauswertbar'!$A$2655:$D$2655</c:f>
              <c:numCache>
                <c:formatCode>0.00</c:formatCode>
                <c:ptCount val="4"/>
                <c:pt idx="0">
                  <c:v>2.6577992744860941</c:v>
                </c:pt>
                <c:pt idx="1">
                  <c:v>3.4392374900714855</c:v>
                </c:pt>
                <c:pt idx="2">
                  <c:v>3.1173594132029341</c:v>
                </c:pt>
                <c:pt idx="3">
                  <c:v>3.6998166819431715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CA-4C6E-ABB7-94DC7B6ACD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18001664"/>
        <c:axId val="118003200"/>
      </c:barChart>
      <c:catAx>
        <c:axId val="118001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8003200"/>
        <c:crosses val="autoZero"/>
        <c:auto val="1"/>
        <c:lblAlgn val="ctr"/>
        <c:lblOffset val="100"/>
        <c:noMultiLvlLbl val="0"/>
      </c:catAx>
      <c:valAx>
        <c:axId val="11800320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8001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Schwerpunktthema</a:t>
            </a:r>
            <a:r>
              <a:rPr lang="de-DE" baseline="0" dirty="0"/>
              <a:t> bis 2030</a:t>
            </a:r>
            <a:endParaRPr lang="de-DE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B6-4F88-B2D0-E889DD834E0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B6-4F88-B2D0-E889DD834E0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9B6-4F88-B2D0-E889DD834E0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9B6-4F88-B2D0-E889DD834E0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9B6-4F88-B2D0-E889DD834E0A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'geschl. items_excelauswertbar'!$Z$1:$AD$1</c:f>
              <c:strCache>
                <c:ptCount val="5"/>
                <c:pt idx="0">
                  <c:v>Staßfurt als interessanten Gewerbestandort weiterentwickeln</c:v>
                </c:pt>
                <c:pt idx="1">
                  <c:v>Staßfurt für den Tagestourismus attraktiver machen</c:v>
                </c:pt>
                <c:pt idx="2">
                  <c:v>Staßfurt kinder- und familienfreundlicher gestalten</c:v>
                </c:pt>
                <c:pt idx="3">
                  <c:v>Staßfurt jugendfreundlicher gestalten</c:v>
                </c:pt>
                <c:pt idx="4">
                  <c:v>Staßfurt seniorenfreundlicher gestalten</c:v>
                </c:pt>
              </c:strCache>
            </c:strRef>
          </c:cat>
          <c:val>
            <c:numRef>
              <c:f>'geschl. items_excelauswertbar'!$Z$2655:$AD$2655</c:f>
              <c:numCache>
                <c:formatCode>0.00</c:formatCode>
                <c:ptCount val="5"/>
                <c:pt idx="0">
                  <c:v>1.7587382779198637</c:v>
                </c:pt>
                <c:pt idx="1">
                  <c:v>2.3568054959209963</c:v>
                </c:pt>
                <c:pt idx="2">
                  <c:v>1.6339324857518631</c:v>
                </c:pt>
                <c:pt idx="3">
                  <c:v>1.6412315930388219</c:v>
                </c:pt>
                <c:pt idx="4">
                  <c:v>1.9150772025431426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9B6-4F88-B2D0-E889DD834E0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166666666666672"/>
          <c:y val="0.15850357247010791"/>
          <c:w val="0.34166666666666667"/>
          <c:h val="0.785940871974336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400" b="0" i="0" u="none" strike="noStrike" cap="none" baseline="0"/>
              <a:t>Zufriedenheit Stadtentwicklung</a:t>
            </a:r>
            <a:endParaRPr lang="de-DE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'geschl. items_excelauswertbar'!$E$1:$H$1</c:f>
              <c:strCache>
                <c:ptCount val="4"/>
                <c:pt idx="0">
                  <c:v>Zufriedenheit mit der Verfügbarkeit von zeitgemäßen Wohnraumangeboten (Wohnungen, Häuser)?</c:v>
                </c:pt>
                <c:pt idx="1">
                  <c:v>Zufriedenheit mit der der Erreichbarkeit von Orten/Einrichtungen durch öffentliche Verkehrsmittel?</c:v>
                </c:pt>
                <c:pt idx="2">
                  <c:v>Zufriedenheit mit dem Zustand der Straßen und Wege?</c:v>
                </c:pt>
                <c:pt idx="3">
                  <c:v>Zufriedenheit mit dem Ortsbild und der Sauberkeit in der Stadt?</c:v>
                </c:pt>
              </c:strCache>
            </c:strRef>
          </c:cat>
          <c:val>
            <c:numRef>
              <c:f>'geschl. items_excelauswertbar'!$E$2655:$H$2655</c:f>
              <c:numCache>
                <c:formatCode>0.00</c:formatCode>
                <c:ptCount val="4"/>
                <c:pt idx="0">
                  <c:v>3.0753854940034264</c:v>
                </c:pt>
                <c:pt idx="1">
                  <c:v>3.6385599242065374</c:v>
                </c:pt>
                <c:pt idx="2">
                  <c:v>4.2472133757961785</c:v>
                </c:pt>
                <c:pt idx="3">
                  <c:v>4.0250397456279812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F5-4825-887C-24903E51F3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18024448"/>
        <c:axId val="118026240"/>
      </c:barChart>
      <c:catAx>
        <c:axId val="118024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8026240"/>
        <c:crosses val="autoZero"/>
        <c:auto val="1"/>
        <c:lblAlgn val="ctr"/>
        <c:lblOffset val="100"/>
        <c:noMultiLvlLbl val="0"/>
      </c:catAx>
      <c:valAx>
        <c:axId val="11802624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802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400" b="0" i="0" u="none" strike="noStrike" cap="none" baseline="0"/>
              <a:t>Zufriedenheit Wirtschaft/Arbeit</a:t>
            </a:r>
            <a:endParaRPr lang="de-DE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'geschl. items_excelauswertbar'!$I$1:$L$1</c:f>
              <c:strCache>
                <c:ptCount val="4"/>
                <c:pt idx="0">
                  <c:v>Zufriedenheit mit den Einkaufsmöglichkeiten für Lebensmittel?</c:v>
                </c:pt>
                <c:pt idx="1">
                  <c:v>Zufriedenheit mit den Einkaufsmöglichkeiten für Bekleidung, Elektronik und anderen Gütern?</c:v>
                </c:pt>
                <c:pt idx="2">
                  <c:v>Zufriedenheit mit dem Arbeitsplatzangebot?</c:v>
                </c:pt>
                <c:pt idx="3">
                  <c:v>Zufriedenheit mit der Ärzteausstattung?</c:v>
                </c:pt>
              </c:strCache>
            </c:strRef>
          </c:cat>
          <c:val>
            <c:numRef>
              <c:f>'geschl. items_excelauswertbar'!$L$1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EA-490F-8193-FB8FF86592B6}"/>
            </c:ext>
          </c:extLst>
        </c:ser>
        <c:ser>
          <c:idx val="1"/>
          <c:order val="1"/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'geschl. items_excelauswertbar'!$I$1:$L$1</c:f>
              <c:strCache>
                <c:ptCount val="4"/>
                <c:pt idx="0">
                  <c:v>Zufriedenheit mit den Einkaufsmöglichkeiten für Lebensmittel?</c:v>
                </c:pt>
                <c:pt idx="1">
                  <c:v>Zufriedenheit mit den Einkaufsmöglichkeiten für Bekleidung, Elektronik und anderen Gütern?</c:v>
                </c:pt>
                <c:pt idx="2">
                  <c:v>Zufriedenheit mit dem Arbeitsplatzangebot?</c:v>
                </c:pt>
                <c:pt idx="3">
                  <c:v>Zufriedenheit mit der Ärzteausstattung?</c:v>
                </c:pt>
              </c:strCache>
            </c:strRef>
          </c:cat>
          <c:val>
            <c:numRef>
              <c:f>'geschl. items_excelauswertbar'!$I$2655:$L$2655</c:f>
              <c:numCache>
                <c:formatCode>0.00</c:formatCode>
                <c:ptCount val="4"/>
                <c:pt idx="0">
                  <c:v>1.9948575949367089</c:v>
                </c:pt>
                <c:pt idx="1">
                  <c:v>4.0484896661367253</c:v>
                </c:pt>
                <c:pt idx="2">
                  <c:v>4.3748645720476702</c:v>
                </c:pt>
                <c:pt idx="3">
                  <c:v>3.4192245557350565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0EA-490F-8193-FB8FF86592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3377536"/>
        <c:axId val="123379072"/>
      </c:barChart>
      <c:catAx>
        <c:axId val="1233775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3379072"/>
        <c:crosses val="autoZero"/>
        <c:auto val="1"/>
        <c:lblAlgn val="ctr"/>
        <c:lblOffset val="100"/>
        <c:noMultiLvlLbl val="0"/>
      </c:catAx>
      <c:valAx>
        <c:axId val="12337907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3377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400" b="0" i="0" u="none" strike="noStrike" cap="none" baseline="0"/>
              <a:t>Zufriedenheit Bildung</a:t>
            </a:r>
            <a:endParaRPr lang="de-DE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'geschl. items_excelauswertbar'!$M$1:$R$1</c:f>
              <c:strCache>
                <c:ptCount val="6"/>
                <c:pt idx="0">
                  <c:v>Zufriedenheit mit dem Angebot an Kindertageseinrichtungen?</c:v>
                </c:pt>
                <c:pt idx="1">
                  <c:v>Zufriedenheit mit dem Angebot an Schulen?</c:v>
                </c:pt>
                <c:pt idx="2">
                  <c:v>Zufriedenheit mit den Berufsausbildungsangeboten?</c:v>
                </c:pt>
                <c:pt idx="3">
                  <c:v>Zufriedenheit mit den Angeboten zur beruflichen Weiterbildung und Erwachsenenbildung?</c:v>
                </c:pt>
                <c:pt idx="4">
                  <c:v>Zufriedenheit mit dem Freizeitangebot für Kinder und Jugendliche?</c:v>
                </c:pt>
                <c:pt idx="5">
                  <c:v>Zufriedenheit mitdem Freizeitangebot für Erwachsene und Familien?</c:v>
                </c:pt>
              </c:strCache>
            </c:strRef>
          </c:cat>
          <c:val>
            <c:numRef>
              <c:f>'geschl. items_excelauswertbar'!$M$2655:$R$2655</c:f>
              <c:numCache>
                <c:formatCode>0.00</c:formatCode>
                <c:ptCount val="6"/>
                <c:pt idx="0">
                  <c:v>2.3512252042007002</c:v>
                </c:pt>
                <c:pt idx="1">
                  <c:v>2.6069574247144343</c:v>
                </c:pt>
                <c:pt idx="2">
                  <c:v>3.3722294654498044</c:v>
                </c:pt>
                <c:pt idx="3">
                  <c:v>3.4672402382528129</c:v>
                </c:pt>
                <c:pt idx="4">
                  <c:v>3.7367609254498713</c:v>
                </c:pt>
                <c:pt idx="5">
                  <c:v>3.7584124245038826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6D-4404-B09C-280C0B9E2F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7078784"/>
        <c:axId val="127080320"/>
      </c:barChart>
      <c:catAx>
        <c:axId val="127078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7080320"/>
        <c:crosses val="autoZero"/>
        <c:auto val="1"/>
        <c:lblAlgn val="ctr"/>
        <c:lblOffset val="100"/>
        <c:noMultiLvlLbl val="0"/>
      </c:catAx>
      <c:valAx>
        <c:axId val="1270803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7078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400" b="0" i="0" u="none" strike="noStrike" cap="none" baseline="0"/>
              <a:t>Zufriedenheit Bildung</a:t>
            </a:r>
            <a:endParaRPr lang="de-DE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7095936"/>
        <c:axId val="127097472"/>
      </c:barChart>
      <c:catAx>
        <c:axId val="127095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7097472"/>
        <c:crosses val="autoZero"/>
        <c:auto val="1"/>
        <c:lblAlgn val="ctr"/>
        <c:lblOffset val="100"/>
        <c:noMultiLvlLbl val="0"/>
      </c:catAx>
      <c:valAx>
        <c:axId val="12709747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7095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400" b="0" i="0" u="none" strike="noStrike" cap="none" baseline="0"/>
              <a:t>Zufriedenheit Freizeit, Kultur, Sport und Tourismus</a:t>
            </a:r>
            <a:endParaRPr lang="de-DE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'geschl. items_excelauswertbar'!$Q$2655:$T$2655</c:f>
              <c:strCache>
                <c:ptCount val="4"/>
                <c:pt idx="0">
                  <c:v>3,74</c:v>
                </c:pt>
                <c:pt idx="1">
                  <c:v>3,76</c:v>
                </c:pt>
                <c:pt idx="2">
                  <c:v>3,37</c:v>
                </c:pt>
                <c:pt idx="3">
                  <c:v>3,25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'geschl. items_excelauswertbar'!$Q$1:$T$1</c:f>
              <c:strCache>
                <c:ptCount val="4"/>
                <c:pt idx="0">
                  <c:v>Zufriedenheit mit dem Freizeitangebot für Kinder und Jugendliche?</c:v>
                </c:pt>
                <c:pt idx="1">
                  <c:v>Zufriedenheit mitdem Freizeitangebot für Erwachsene und Familien?</c:v>
                </c:pt>
                <c:pt idx="2">
                  <c:v>Zufriedenheit mit dem Angebot für Senioren?</c:v>
                </c:pt>
                <c:pt idx="3">
                  <c:v>Zufriedenheit mit dem gastronomischen Angebot der Stadt?</c:v>
                </c:pt>
              </c:strCache>
            </c:strRef>
          </c:cat>
          <c:val>
            <c:numRef>
              <c:f>'geschl. items_excelauswertbar'!$Q$2655:$T$2655</c:f>
              <c:numCache>
                <c:formatCode>0.00</c:formatCode>
                <c:ptCount val="4"/>
                <c:pt idx="0">
                  <c:v>3.7367609254498713</c:v>
                </c:pt>
                <c:pt idx="1">
                  <c:v>3.7584124245038826</c:v>
                </c:pt>
                <c:pt idx="2">
                  <c:v>3.3703703703703702</c:v>
                </c:pt>
                <c:pt idx="3">
                  <c:v>3.2506112469437651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47-4B55-B3ED-CB2809B44D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7110144"/>
        <c:axId val="127120128"/>
      </c:barChart>
      <c:catAx>
        <c:axId val="1271101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7120128"/>
        <c:crosses val="autoZero"/>
        <c:auto val="1"/>
        <c:lblAlgn val="ctr"/>
        <c:lblOffset val="100"/>
        <c:noMultiLvlLbl val="0"/>
      </c:catAx>
      <c:valAx>
        <c:axId val="12712012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711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400" b="0" i="0" u="none" strike="noStrike" cap="none" baseline="0"/>
              <a:t>Zufriedenheit Bildung</a:t>
            </a:r>
            <a:endParaRPr lang="de-DE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7131648"/>
        <c:axId val="127133184"/>
      </c:barChart>
      <c:catAx>
        <c:axId val="1271316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7133184"/>
        <c:crosses val="autoZero"/>
        <c:auto val="1"/>
        <c:lblAlgn val="ctr"/>
        <c:lblOffset val="100"/>
        <c:noMultiLvlLbl val="0"/>
      </c:catAx>
      <c:valAx>
        <c:axId val="12713318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713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400" b="0" i="0" u="none" strike="noStrike" cap="none" baseline="0"/>
              <a:t>Zufriedenheit Gesellschaftliches Miteinander</a:t>
            </a:r>
            <a:endParaRPr lang="de-DE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'geschl. items_excelauswertbar'!$U$1:$X$1</c:f>
              <c:strCache>
                <c:ptCount val="4"/>
                <c:pt idx="0">
                  <c:v>Zufriedenheit mit dem Vereinsangebot in der Stadt?</c:v>
                </c:pt>
                <c:pt idx="1">
                  <c:v>Zufriedenheit mit den Möglichkeiten der Bürgerbeteiligung an der Weiterentwicklung der Stadt?</c:v>
                </c:pt>
                <c:pt idx="2">
                  <c:v>Zufriedenheit mit der Aufgeschlossenheit gegenüber Minderheiten (z. B. Flüchtlingen)?</c:v>
                </c:pt>
                <c:pt idx="3">
                  <c:v>Zufriedenheit mit der Umsetzung des Inklusionsgedankens in der Stadt Staßfurt?</c:v>
                </c:pt>
              </c:strCache>
            </c:strRef>
          </c:cat>
          <c:val>
            <c:numRef>
              <c:f>'geschl. items_excelauswertbar'!$U$2655:$X$2655</c:f>
              <c:numCache>
                <c:formatCode>0.00</c:formatCode>
                <c:ptCount val="4"/>
                <c:pt idx="0">
                  <c:v>2.6268882175226587</c:v>
                </c:pt>
                <c:pt idx="1">
                  <c:v>3.5087719298245612</c:v>
                </c:pt>
                <c:pt idx="2">
                  <c:v>3.3745664739884393</c:v>
                </c:pt>
                <c:pt idx="3">
                  <c:v>3.2353324641460235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DC-45EE-A543-887A2F211D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7485824"/>
        <c:axId val="127487360"/>
      </c:barChart>
      <c:catAx>
        <c:axId val="1274858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7487360"/>
        <c:crosses val="autoZero"/>
        <c:auto val="1"/>
        <c:lblAlgn val="ctr"/>
        <c:lblOffset val="100"/>
        <c:noMultiLvlLbl val="0"/>
      </c:catAx>
      <c:valAx>
        <c:axId val="12748736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748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400" b="0" i="0" u="none" strike="noStrike" cap="none" baseline="0"/>
              <a:t>Zufriedenheit Bildung</a:t>
            </a:r>
            <a:endParaRPr lang="de-DE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7511168"/>
        <c:axId val="127517056"/>
      </c:barChart>
      <c:catAx>
        <c:axId val="1275111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7517056"/>
        <c:crosses val="autoZero"/>
        <c:auto val="1"/>
        <c:lblAlgn val="ctr"/>
        <c:lblOffset val="100"/>
        <c:noMultiLvlLbl val="0"/>
      </c:catAx>
      <c:valAx>
        <c:axId val="12751705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7511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47BEE2-EE0F-8941-85C1-54D524984EE5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B1F5AA4-DC29-9C4E-A770-8C5E7124845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de-DE" altLang="de-DE" sz="1600" dirty="0" err="1"/>
            <a:t>Stadtsee</a:t>
          </a:r>
          <a:endParaRPr lang="de-DE" altLang="de-DE" sz="1600" dirty="0"/>
        </a:p>
      </dgm:t>
    </dgm:pt>
    <dgm:pt modelId="{42B86CBE-3D42-E742-805F-BB821125C370}" type="parTrans" cxnId="{C1D496E9-3154-3A40-8CDF-B5CAD70E9DB1}">
      <dgm:prSet/>
      <dgm:spPr/>
      <dgm:t>
        <a:bodyPr/>
        <a:lstStyle/>
        <a:p>
          <a:endParaRPr lang="de-DE" sz="1600"/>
        </a:p>
      </dgm:t>
    </dgm:pt>
    <dgm:pt modelId="{0A38C735-DDF4-694F-9CEB-C2B1F6E721D0}" type="sibTrans" cxnId="{C1D496E9-3154-3A40-8CDF-B5CAD70E9DB1}">
      <dgm:prSet/>
      <dgm:spPr/>
      <dgm:t>
        <a:bodyPr/>
        <a:lstStyle/>
        <a:p>
          <a:endParaRPr lang="de-DE" sz="1600"/>
        </a:p>
      </dgm:t>
    </dgm:pt>
    <dgm:pt modelId="{FD8CEF2A-3467-1244-A6DC-D0B63F66E77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de-DE" altLang="de-DE" sz="1600" dirty="0"/>
            <a:t>Tierpark</a:t>
          </a:r>
        </a:p>
      </dgm:t>
    </dgm:pt>
    <dgm:pt modelId="{E4ECE4DB-20E9-F44E-B3BC-70B645E4FE22}" type="parTrans" cxnId="{6DFAFDCF-EC07-EE44-AA32-EA5C42E061F5}">
      <dgm:prSet/>
      <dgm:spPr/>
      <dgm:t>
        <a:bodyPr/>
        <a:lstStyle/>
        <a:p>
          <a:endParaRPr lang="de-DE" sz="1600"/>
        </a:p>
      </dgm:t>
    </dgm:pt>
    <dgm:pt modelId="{53C57B10-6D74-694B-AC91-138ED8853695}" type="sibTrans" cxnId="{6DFAFDCF-EC07-EE44-AA32-EA5C42E061F5}">
      <dgm:prSet/>
      <dgm:spPr/>
      <dgm:t>
        <a:bodyPr/>
        <a:lstStyle/>
        <a:p>
          <a:endParaRPr lang="de-DE" sz="1600"/>
        </a:p>
      </dgm:t>
    </dgm:pt>
    <dgm:pt modelId="{AF51C68F-C4A8-D64E-9F03-5FF3FE1BA6E4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de-DE" altLang="de-DE" sz="1600" dirty="0"/>
            <a:t>Theater </a:t>
          </a:r>
        </a:p>
      </dgm:t>
    </dgm:pt>
    <dgm:pt modelId="{F623358E-8B8F-304D-8822-9E42A960BAE4}" type="parTrans" cxnId="{047D3A6B-6931-8D49-9FD4-B1B17D09E686}">
      <dgm:prSet/>
      <dgm:spPr/>
      <dgm:t>
        <a:bodyPr/>
        <a:lstStyle/>
        <a:p>
          <a:endParaRPr lang="de-DE" sz="1600"/>
        </a:p>
      </dgm:t>
    </dgm:pt>
    <dgm:pt modelId="{80496331-29E5-5A49-AFD8-27AB9C732438}" type="sibTrans" cxnId="{047D3A6B-6931-8D49-9FD4-B1B17D09E686}">
      <dgm:prSet/>
      <dgm:spPr/>
      <dgm:t>
        <a:bodyPr/>
        <a:lstStyle/>
        <a:p>
          <a:endParaRPr lang="de-DE" sz="1600"/>
        </a:p>
      </dgm:t>
    </dgm:pt>
    <dgm:pt modelId="{81AAEC79-5515-4940-AD0C-865B01578F74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de-DE" altLang="de-DE" sz="1600" dirty="0"/>
            <a:t>Museum</a:t>
          </a:r>
        </a:p>
      </dgm:t>
    </dgm:pt>
    <dgm:pt modelId="{1D6333F5-0DE1-A04E-8642-3591FD00BD6E}" type="parTrans" cxnId="{D23CC67A-4446-7D4A-BFC1-A7E3007444E6}">
      <dgm:prSet/>
      <dgm:spPr/>
      <dgm:t>
        <a:bodyPr/>
        <a:lstStyle/>
        <a:p>
          <a:endParaRPr lang="de-DE" sz="1600"/>
        </a:p>
      </dgm:t>
    </dgm:pt>
    <dgm:pt modelId="{0748D998-0E55-9D4E-A87B-C067CF1145F4}" type="sibTrans" cxnId="{D23CC67A-4446-7D4A-BFC1-A7E3007444E6}">
      <dgm:prSet/>
      <dgm:spPr/>
      <dgm:t>
        <a:bodyPr/>
        <a:lstStyle/>
        <a:p>
          <a:endParaRPr lang="de-DE" sz="1600"/>
        </a:p>
      </dgm:t>
    </dgm:pt>
    <dgm:pt modelId="{B772486E-EA0A-474E-8AEB-40838A44B9E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de-DE" altLang="de-DE" sz="1600" dirty="0" err="1"/>
            <a:t>Löderburger</a:t>
          </a:r>
          <a:r>
            <a:rPr lang="de-DE" altLang="de-DE" sz="1600" dirty="0"/>
            <a:t> See </a:t>
          </a:r>
          <a:endParaRPr lang="de-DE" sz="1600" dirty="0"/>
        </a:p>
      </dgm:t>
    </dgm:pt>
    <dgm:pt modelId="{DA8AD3B5-919E-C348-8B43-59D9A3821A4E}" type="parTrans" cxnId="{EB4203D2-FD70-FB42-86E3-EBD049AFC378}">
      <dgm:prSet/>
      <dgm:spPr/>
      <dgm:t>
        <a:bodyPr/>
        <a:lstStyle/>
        <a:p>
          <a:endParaRPr lang="de-DE" sz="1600"/>
        </a:p>
      </dgm:t>
    </dgm:pt>
    <dgm:pt modelId="{F97C5607-CFB4-0348-94F5-9A0C84541546}" type="sibTrans" cxnId="{EB4203D2-FD70-FB42-86E3-EBD049AFC378}">
      <dgm:prSet/>
      <dgm:spPr/>
      <dgm:t>
        <a:bodyPr/>
        <a:lstStyle/>
        <a:p>
          <a:endParaRPr lang="de-DE" sz="1600"/>
        </a:p>
      </dgm:t>
    </dgm:pt>
    <dgm:pt modelId="{72DAF2B4-38D5-48F0-958E-E0A10193BAC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DE" altLang="de-DE" sz="1600"/>
            <a:t>Salzlandcenter</a:t>
          </a:r>
          <a:endParaRPr lang="de-DE" altLang="de-DE" sz="1600" dirty="0"/>
        </a:p>
      </dgm:t>
    </dgm:pt>
    <dgm:pt modelId="{DED0670E-6B1B-4E14-805A-72D533F3B27F}" type="parTrans" cxnId="{C5CE59E5-2F35-49AD-A234-03BEDE09B554}">
      <dgm:prSet/>
      <dgm:spPr/>
      <dgm:t>
        <a:bodyPr/>
        <a:lstStyle/>
        <a:p>
          <a:endParaRPr lang="de-DE" sz="1600"/>
        </a:p>
      </dgm:t>
    </dgm:pt>
    <dgm:pt modelId="{23847FAE-F113-49E9-B112-1C36EE3B0F4C}" type="sibTrans" cxnId="{C5CE59E5-2F35-49AD-A234-03BEDE09B554}">
      <dgm:prSet/>
      <dgm:spPr/>
      <dgm:t>
        <a:bodyPr/>
        <a:lstStyle/>
        <a:p>
          <a:endParaRPr lang="de-DE" sz="1600"/>
        </a:p>
      </dgm:t>
    </dgm:pt>
    <dgm:pt modelId="{C3D062AB-86DF-F64F-98C4-CCCD30CB197F}" type="pres">
      <dgm:prSet presAssocID="{EF47BEE2-EE0F-8941-85C1-54D524984EE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085526D-E6C9-794E-838F-C005AEA8E53C}" type="pres">
      <dgm:prSet presAssocID="{AB1F5AA4-DC29-9C4E-A770-8C5E7124845C}" presName="parentLin" presStyleCnt="0"/>
      <dgm:spPr/>
    </dgm:pt>
    <dgm:pt modelId="{2A42EC17-25B2-3C46-91A7-871662DADF6D}" type="pres">
      <dgm:prSet presAssocID="{AB1F5AA4-DC29-9C4E-A770-8C5E7124845C}" presName="parentLeftMargin" presStyleLbl="node1" presStyleIdx="0" presStyleCnt="6"/>
      <dgm:spPr/>
      <dgm:t>
        <a:bodyPr/>
        <a:lstStyle/>
        <a:p>
          <a:endParaRPr lang="de-DE"/>
        </a:p>
      </dgm:t>
    </dgm:pt>
    <dgm:pt modelId="{75BC8305-6427-5045-8A98-035ABF29781F}" type="pres">
      <dgm:prSet presAssocID="{AB1F5AA4-DC29-9C4E-A770-8C5E7124845C}" presName="parentText" presStyleLbl="node1" presStyleIdx="0" presStyleCnt="6" custScaleX="12422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4AD0BC0-FA79-7E4C-BFE0-BD603DD760FB}" type="pres">
      <dgm:prSet presAssocID="{AB1F5AA4-DC29-9C4E-A770-8C5E7124845C}" presName="negativeSpace" presStyleCnt="0"/>
      <dgm:spPr/>
    </dgm:pt>
    <dgm:pt modelId="{A5846451-7D63-9941-9F0A-A20992F10B1C}" type="pres">
      <dgm:prSet presAssocID="{AB1F5AA4-DC29-9C4E-A770-8C5E7124845C}" presName="childText" presStyleLbl="conFgAcc1" presStyleIdx="0" presStyleCnt="6">
        <dgm:presLayoutVars>
          <dgm:bulletEnabled val="1"/>
        </dgm:presLayoutVars>
      </dgm:prSet>
      <dgm:spPr/>
    </dgm:pt>
    <dgm:pt modelId="{BACA23EA-8C51-1346-B285-17D619FDF120}" type="pres">
      <dgm:prSet presAssocID="{0A38C735-DDF4-694F-9CEB-C2B1F6E721D0}" presName="spaceBetweenRectangles" presStyleCnt="0"/>
      <dgm:spPr/>
    </dgm:pt>
    <dgm:pt modelId="{5A528515-379F-5B49-9810-3261CE57F56A}" type="pres">
      <dgm:prSet presAssocID="{FD8CEF2A-3467-1244-A6DC-D0B63F66E773}" presName="parentLin" presStyleCnt="0"/>
      <dgm:spPr/>
    </dgm:pt>
    <dgm:pt modelId="{5CEF604F-4898-8A43-B3F4-0F8D10E34CF1}" type="pres">
      <dgm:prSet presAssocID="{FD8CEF2A-3467-1244-A6DC-D0B63F66E773}" presName="parentLeftMargin" presStyleLbl="node1" presStyleIdx="0" presStyleCnt="6"/>
      <dgm:spPr/>
      <dgm:t>
        <a:bodyPr/>
        <a:lstStyle/>
        <a:p>
          <a:endParaRPr lang="de-DE"/>
        </a:p>
      </dgm:t>
    </dgm:pt>
    <dgm:pt modelId="{C56AA320-74F5-3140-8FF8-0E546EF697B1}" type="pres">
      <dgm:prSet presAssocID="{FD8CEF2A-3467-1244-A6DC-D0B63F66E773}" presName="parentText" presStyleLbl="node1" presStyleIdx="1" presStyleCnt="6" custScaleX="12422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1F6F31F-AE55-B444-A304-CDE8DA5DD69C}" type="pres">
      <dgm:prSet presAssocID="{FD8CEF2A-3467-1244-A6DC-D0B63F66E773}" presName="negativeSpace" presStyleCnt="0"/>
      <dgm:spPr/>
    </dgm:pt>
    <dgm:pt modelId="{DB269698-1443-CA46-A5D4-34EC3D4CF252}" type="pres">
      <dgm:prSet presAssocID="{FD8CEF2A-3467-1244-A6DC-D0B63F66E773}" presName="childText" presStyleLbl="conFgAcc1" presStyleIdx="1" presStyleCnt="6">
        <dgm:presLayoutVars>
          <dgm:bulletEnabled val="1"/>
        </dgm:presLayoutVars>
      </dgm:prSet>
      <dgm:spPr/>
    </dgm:pt>
    <dgm:pt modelId="{C6F2B9CF-20A0-7B40-8EBC-AE994EA5A550}" type="pres">
      <dgm:prSet presAssocID="{53C57B10-6D74-694B-AC91-138ED8853695}" presName="spaceBetweenRectangles" presStyleCnt="0"/>
      <dgm:spPr/>
    </dgm:pt>
    <dgm:pt modelId="{8178757D-50F6-1D40-BD08-601D066AF490}" type="pres">
      <dgm:prSet presAssocID="{AF51C68F-C4A8-D64E-9F03-5FF3FE1BA6E4}" presName="parentLin" presStyleCnt="0"/>
      <dgm:spPr/>
    </dgm:pt>
    <dgm:pt modelId="{6839970D-1E04-E248-8F55-6A07A5077596}" type="pres">
      <dgm:prSet presAssocID="{AF51C68F-C4A8-D64E-9F03-5FF3FE1BA6E4}" presName="parentLeftMargin" presStyleLbl="node1" presStyleIdx="1" presStyleCnt="6"/>
      <dgm:spPr/>
      <dgm:t>
        <a:bodyPr/>
        <a:lstStyle/>
        <a:p>
          <a:endParaRPr lang="de-DE"/>
        </a:p>
      </dgm:t>
    </dgm:pt>
    <dgm:pt modelId="{94BF2136-6A39-4443-BA43-2E4CC9692182}" type="pres">
      <dgm:prSet presAssocID="{AF51C68F-C4A8-D64E-9F03-5FF3FE1BA6E4}" presName="parentText" presStyleLbl="node1" presStyleIdx="2" presStyleCnt="6" custScaleX="12422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4B27134-EC63-AB41-A898-0D823E7BF240}" type="pres">
      <dgm:prSet presAssocID="{AF51C68F-C4A8-D64E-9F03-5FF3FE1BA6E4}" presName="negativeSpace" presStyleCnt="0"/>
      <dgm:spPr/>
    </dgm:pt>
    <dgm:pt modelId="{DA253128-D2CD-2248-B241-4035A867D3EC}" type="pres">
      <dgm:prSet presAssocID="{AF51C68F-C4A8-D64E-9F03-5FF3FE1BA6E4}" presName="childText" presStyleLbl="conFgAcc1" presStyleIdx="2" presStyleCnt="6">
        <dgm:presLayoutVars>
          <dgm:bulletEnabled val="1"/>
        </dgm:presLayoutVars>
      </dgm:prSet>
      <dgm:spPr/>
    </dgm:pt>
    <dgm:pt modelId="{13702250-1317-1643-9E9B-30B0563D70EB}" type="pres">
      <dgm:prSet presAssocID="{80496331-29E5-5A49-AFD8-27AB9C732438}" presName="spaceBetweenRectangles" presStyleCnt="0"/>
      <dgm:spPr/>
    </dgm:pt>
    <dgm:pt modelId="{675AC21F-A22A-F449-9351-ABF6E9792FBD}" type="pres">
      <dgm:prSet presAssocID="{81AAEC79-5515-4940-AD0C-865B01578F74}" presName="parentLin" presStyleCnt="0"/>
      <dgm:spPr/>
    </dgm:pt>
    <dgm:pt modelId="{74375F58-1A48-BB40-A0A9-6B4ED7DE81C9}" type="pres">
      <dgm:prSet presAssocID="{81AAEC79-5515-4940-AD0C-865B01578F74}" presName="parentLeftMargin" presStyleLbl="node1" presStyleIdx="2" presStyleCnt="6"/>
      <dgm:spPr/>
      <dgm:t>
        <a:bodyPr/>
        <a:lstStyle/>
        <a:p>
          <a:endParaRPr lang="de-DE"/>
        </a:p>
      </dgm:t>
    </dgm:pt>
    <dgm:pt modelId="{3D2A6DA3-A621-2E44-AAF8-6CE79BD7BDE0}" type="pres">
      <dgm:prSet presAssocID="{81AAEC79-5515-4940-AD0C-865B01578F74}" presName="parentText" presStyleLbl="node1" presStyleIdx="3" presStyleCnt="6" custScaleX="12422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C2E1E4E-7842-914B-856E-0B59228ABEE5}" type="pres">
      <dgm:prSet presAssocID="{81AAEC79-5515-4940-AD0C-865B01578F74}" presName="negativeSpace" presStyleCnt="0"/>
      <dgm:spPr/>
    </dgm:pt>
    <dgm:pt modelId="{367539B0-4C05-D747-8F54-44722619E735}" type="pres">
      <dgm:prSet presAssocID="{81AAEC79-5515-4940-AD0C-865B01578F74}" presName="childText" presStyleLbl="conFgAcc1" presStyleIdx="3" presStyleCnt="6">
        <dgm:presLayoutVars>
          <dgm:bulletEnabled val="1"/>
        </dgm:presLayoutVars>
      </dgm:prSet>
      <dgm:spPr/>
    </dgm:pt>
    <dgm:pt modelId="{89D49912-58B8-9D47-8993-F9324344E7DA}" type="pres">
      <dgm:prSet presAssocID="{0748D998-0E55-9D4E-A87B-C067CF1145F4}" presName="spaceBetweenRectangles" presStyleCnt="0"/>
      <dgm:spPr/>
    </dgm:pt>
    <dgm:pt modelId="{F0785E11-73A0-4E99-B2EC-3B14486A477B}" type="pres">
      <dgm:prSet presAssocID="{72DAF2B4-38D5-48F0-958E-E0A10193BACE}" presName="parentLin" presStyleCnt="0"/>
      <dgm:spPr/>
    </dgm:pt>
    <dgm:pt modelId="{10D44DDC-2E6D-4A73-A98C-16261A453308}" type="pres">
      <dgm:prSet presAssocID="{72DAF2B4-38D5-48F0-958E-E0A10193BACE}" presName="parentLeftMargin" presStyleLbl="node1" presStyleIdx="3" presStyleCnt="6"/>
      <dgm:spPr/>
      <dgm:t>
        <a:bodyPr/>
        <a:lstStyle/>
        <a:p>
          <a:endParaRPr lang="de-DE"/>
        </a:p>
      </dgm:t>
    </dgm:pt>
    <dgm:pt modelId="{980EBB37-5154-43AC-B929-470F61A5AADA}" type="pres">
      <dgm:prSet presAssocID="{72DAF2B4-38D5-48F0-958E-E0A10193BACE}" presName="parentText" presStyleLbl="node1" presStyleIdx="4" presStyleCnt="6" custScaleX="12466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4CBE114-0083-45E9-AA38-BAB7C14C10FC}" type="pres">
      <dgm:prSet presAssocID="{72DAF2B4-38D5-48F0-958E-E0A10193BACE}" presName="negativeSpace" presStyleCnt="0"/>
      <dgm:spPr/>
    </dgm:pt>
    <dgm:pt modelId="{BC2EAACC-115D-40A2-A109-FC299B5CCEBB}" type="pres">
      <dgm:prSet presAssocID="{72DAF2B4-38D5-48F0-958E-E0A10193BACE}" presName="childText" presStyleLbl="conFgAcc1" presStyleIdx="4" presStyleCnt="6">
        <dgm:presLayoutVars>
          <dgm:bulletEnabled val="1"/>
        </dgm:presLayoutVars>
      </dgm:prSet>
      <dgm:spPr/>
    </dgm:pt>
    <dgm:pt modelId="{3FE3B907-81AA-4252-B8A3-F0DCE75CE72D}" type="pres">
      <dgm:prSet presAssocID="{23847FAE-F113-49E9-B112-1C36EE3B0F4C}" presName="spaceBetweenRectangles" presStyleCnt="0"/>
      <dgm:spPr/>
    </dgm:pt>
    <dgm:pt modelId="{02B3B0CE-8463-9440-BADD-6045FD11B108}" type="pres">
      <dgm:prSet presAssocID="{B772486E-EA0A-474E-8AEB-40838A44B9EC}" presName="parentLin" presStyleCnt="0"/>
      <dgm:spPr/>
    </dgm:pt>
    <dgm:pt modelId="{669BC859-860F-B541-B230-0F8D1D91EEF0}" type="pres">
      <dgm:prSet presAssocID="{B772486E-EA0A-474E-8AEB-40838A44B9EC}" presName="parentLeftMargin" presStyleLbl="node1" presStyleIdx="4" presStyleCnt="6"/>
      <dgm:spPr/>
      <dgm:t>
        <a:bodyPr/>
        <a:lstStyle/>
        <a:p>
          <a:endParaRPr lang="de-DE"/>
        </a:p>
      </dgm:t>
    </dgm:pt>
    <dgm:pt modelId="{550D08AC-517B-1E44-9D07-7DF2B37D562D}" type="pres">
      <dgm:prSet presAssocID="{B772486E-EA0A-474E-8AEB-40838A44B9EC}" presName="parentText" presStyleLbl="node1" presStyleIdx="5" presStyleCnt="6" custScaleX="12422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5833A54-CFA8-BA49-8EBC-28EABE7CBB19}" type="pres">
      <dgm:prSet presAssocID="{B772486E-EA0A-474E-8AEB-40838A44B9EC}" presName="negativeSpace" presStyleCnt="0"/>
      <dgm:spPr/>
    </dgm:pt>
    <dgm:pt modelId="{46154971-2319-8349-9A5A-F76E4369DE0E}" type="pres">
      <dgm:prSet presAssocID="{B772486E-EA0A-474E-8AEB-40838A44B9EC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EA4F248F-E6AC-41FB-BC9C-C2ADA4E3C5EA}" type="presOf" srcId="{B772486E-EA0A-474E-8AEB-40838A44B9EC}" destId="{550D08AC-517B-1E44-9D07-7DF2B37D562D}" srcOrd="1" destOrd="0" presId="urn:microsoft.com/office/officeart/2005/8/layout/list1"/>
    <dgm:cxn modelId="{1132CF40-7C3D-41BC-9AFB-21890DC0F567}" type="presOf" srcId="{72DAF2B4-38D5-48F0-958E-E0A10193BACE}" destId="{10D44DDC-2E6D-4A73-A98C-16261A453308}" srcOrd="0" destOrd="0" presId="urn:microsoft.com/office/officeart/2005/8/layout/list1"/>
    <dgm:cxn modelId="{317B578D-C208-43EF-A690-61001B61D451}" type="presOf" srcId="{AF51C68F-C4A8-D64E-9F03-5FF3FE1BA6E4}" destId="{6839970D-1E04-E248-8F55-6A07A5077596}" srcOrd="0" destOrd="0" presId="urn:microsoft.com/office/officeart/2005/8/layout/list1"/>
    <dgm:cxn modelId="{CD2019AF-8C18-435C-B445-78D4A3E97278}" type="presOf" srcId="{72DAF2B4-38D5-48F0-958E-E0A10193BACE}" destId="{980EBB37-5154-43AC-B929-470F61A5AADA}" srcOrd="1" destOrd="0" presId="urn:microsoft.com/office/officeart/2005/8/layout/list1"/>
    <dgm:cxn modelId="{D23CC67A-4446-7D4A-BFC1-A7E3007444E6}" srcId="{EF47BEE2-EE0F-8941-85C1-54D524984EE5}" destId="{81AAEC79-5515-4940-AD0C-865B01578F74}" srcOrd="3" destOrd="0" parTransId="{1D6333F5-0DE1-A04E-8642-3591FD00BD6E}" sibTransId="{0748D998-0E55-9D4E-A87B-C067CF1145F4}"/>
    <dgm:cxn modelId="{C016C207-E771-497C-9983-89FD692B527F}" type="presOf" srcId="{81AAEC79-5515-4940-AD0C-865B01578F74}" destId="{74375F58-1A48-BB40-A0A9-6B4ED7DE81C9}" srcOrd="0" destOrd="0" presId="urn:microsoft.com/office/officeart/2005/8/layout/list1"/>
    <dgm:cxn modelId="{D003DA9D-E45A-4B42-9C64-91109F39497F}" type="presOf" srcId="{AF51C68F-C4A8-D64E-9F03-5FF3FE1BA6E4}" destId="{94BF2136-6A39-4443-BA43-2E4CC9692182}" srcOrd="1" destOrd="0" presId="urn:microsoft.com/office/officeart/2005/8/layout/list1"/>
    <dgm:cxn modelId="{EB4203D2-FD70-FB42-86E3-EBD049AFC378}" srcId="{EF47BEE2-EE0F-8941-85C1-54D524984EE5}" destId="{B772486E-EA0A-474E-8AEB-40838A44B9EC}" srcOrd="5" destOrd="0" parTransId="{DA8AD3B5-919E-C348-8B43-59D9A3821A4E}" sibTransId="{F97C5607-CFB4-0348-94F5-9A0C84541546}"/>
    <dgm:cxn modelId="{281202DA-4E7F-444A-97DE-CF7E828C740D}" type="presOf" srcId="{AB1F5AA4-DC29-9C4E-A770-8C5E7124845C}" destId="{2A42EC17-25B2-3C46-91A7-871662DADF6D}" srcOrd="0" destOrd="0" presId="urn:microsoft.com/office/officeart/2005/8/layout/list1"/>
    <dgm:cxn modelId="{83CC6389-848B-4B7A-A510-6F130F58BC5B}" type="presOf" srcId="{FD8CEF2A-3467-1244-A6DC-D0B63F66E773}" destId="{C56AA320-74F5-3140-8FF8-0E546EF697B1}" srcOrd="1" destOrd="0" presId="urn:microsoft.com/office/officeart/2005/8/layout/list1"/>
    <dgm:cxn modelId="{0A1B762C-4306-43CB-9F76-A209D11258E4}" type="presOf" srcId="{B772486E-EA0A-474E-8AEB-40838A44B9EC}" destId="{669BC859-860F-B541-B230-0F8D1D91EEF0}" srcOrd="0" destOrd="0" presId="urn:microsoft.com/office/officeart/2005/8/layout/list1"/>
    <dgm:cxn modelId="{6DFAFDCF-EC07-EE44-AA32-EA5C42E061F5}" srcId="{EF47BEE2-EE0F-8941-85C1-54D524984EE5}" destId="{FD8CEF2A-3467-1244-A6DC-D0B63F66E773}" srcOrd="1" destOrd="0" parTransId="{E4ECE4DB-20E9-F44E-B3BC-70B645E4FE22}" sibTransId="{53C57B10-6D74-694B-AC91-138ED8853695}"/>
    <dgm:cxn modelId="{C1D496E9-3154-3A40-8CDF-B5CAD70E9DB1}" srcId="{EF47BEE2-EE0F-8941-85C1-54D524984EE5}" destId="{AB1F5AA4-DC29-9C4E-A770-8C5E7124845C}" srcOrd="0" destOrd="0" parTransId="{42B86CBE-3D42-E742-805F-BB821125C370}" sibTransId="{0A38C735-DDF4-694F-9CEB-C2B1F6E721D0}"/>
    <dgm:cxn modelId="{24CD5E84-EE3D-4156-994D-0ECF27B93FD8}" type="presOf" srcId="{AB1F5AA4-DC29-9C4E-A770-8C5E7124845C}" destId="{75BC8305-6427-5045-8A98-035ABF29781F}" srcOrd="1" destOrd="0" presId="urn:microsoft.com/office/officeart/2005/8/layout/list1"/>
    <dgm:cxn modelId="{D9BD4A39-DE91-4C38-87F7-E759F0AD834F}" type="presOf" srcId="{FD8CEF2A-3467-1244-A6DC-D0B63F66E773}" destId="{5CEF604F-4898-8A43-B3F4-0F8D10E34CF1}" srcOrd="0" destOrd="0" presId="urn:microsoft.com/office/officeart/2005/8/layout/list1"/>
    <dgm:cxn modelId="{C5CE59E5-2F35-49AD-A234-03BEDE09B554}" srcId="{EF47BEE2-EE0F-8941-85C1-54D524984EE5}" destId="{72DAF2B4-38D5-48F0-958E-E0A10193BACE}" srcOrd="4" destOrd="0" parTransId="{DED0670E-6B1B-4E14-805A-72D533F3B27F}" sibTransId="{23847FAE-F113-49E9-B112-1C36EE3B0F4C}"/>
    <dgm:cxn modelId="{047D3A6B-6931-8D49-9FD4-B1B17D09E686}" srcId="{EF47BEE2-EE0F-8941-85C1-54D524984EE5}" destId="{AF51C68F-C4A8-D64E-9F03-5FF3FE1BA6E4}" srcOrd="2" destOrd="0" parTransId="{F623358E-8B8F-304D-8822-9E42A960BAE4}" sibTransId="{80496331-29E5-5A49-AFD8-27AB9C732438}"/>
    <dgm:cxn modelId="{15772A85-CDAE-4CD3-8304-186CC1D695D4}" type="presOf" srcId="{81AAEC79-5515-4940-AD0C-865B01578F74}" destId="{3D2A6DA3-A621-2E44-AAF8-6CE79BD7BDE0}" srcOrd="1" destOrd="0" presId="urn:microsoft.com/office/officeart/2005/8/layout/list1"/>
    <dgm:cxn modelId="{24C4D975-240F-4F79-91E2-0CF56A9B571C}" type="presOf" srcId="{EF47BEE2-EE0F-8941-85C1-54D524984EE5}" destId="{C3D062AB-86DF-F64F-98C4-CCCD30CB197F}" srcOrd="0" destOrd="0" presId="urn:microsoft.com/office/officeart/2005/8/layout/list1"/>
    <dgm:cxn modelId="{94E93F92-2494-440F-AEAA-704AA5DD478E}" type="presParOf" srcId="{C3D062AB-86DF-F64F-98C4-CCCD30CB197F}" destId="{3085526D-E6C9-794E-838F-C005AEA8E53C}" srcOrd="0" destOrd="0" presId="urn:microsoft.com/office/officeart/2005/8/layout/list1"/>
    <dgm:cxn modelId="{15096E23-15E9-4E36-9D00-6BE0203B8A65}" type="presParOf" srcId="{3085526D-E6C9-794E-838F-C005AEA8E53C}" destId="{2A42EC17-25B2-3C46-91A7-871662DADF6D}" srcOrd="0" destOrd="0" presId="urn:microsoft.com/office/officeart/2005/8/layout/list1"/>
    <dgm:cxn modelId="{9EA9CD64-1072-4055-945B-F81C2C3C053B}" type="presParOf" srcId="{3085526D-E6C9-794E-838F-C005AEA8E53C}" destId="{75BC8305-6427-5045-8A98-035ABF29781F}" srcOrd="1" destOrd="0" presId="urn:microsoft.com/office/officeart/2005/8/layout/list1"/>
    <dgm:cxn modelId="{A75B0793-4202-4F4E-B499-5A40EEB79ACA}" type="presParOf" srcId="{C3D062AB-86DF-F64F-98C4-CCCD30CB197F}" destId="{34AD0BC0-FA79-7E4C-BFE0-BD603DD760FB}" srcOrd="1" destOrd="0" presId="urn:microsoft.com/office/officeart/2005/8/layout/list1"/>
    <dgm:cxn modelId="{BCCEECAB-F185-4558-BC94-58303EB27F64}" type="presParOf" srcId="{C3D062AB-86DF-F64F-98C4-CCCD30CB197F}" destId="{A5846451-7D63-9941-9F0A-A20992F10B1C}" srcOrd="2" destOrd="0" presId="urn:microsoft.com/office/officeart/2005/8/layout/list1"/>
    <dgm:cxn modelId="{19D5E028-75F4-4E79-A8A2-D293CF5B1D34}" type="presParOf" srcId="{C3D062AB-86DF-F64F-98C4-CCCD30CB197F}" destId="{BACA23EA-8C51-1346-B285-17D619FDF120}" srcOrd="3" destOrd="0" presId="urn:microsoft.com/office/officeart/2005/8/layout/list1"/>
    <dgm:cxn modelId="{9DCD8C5F-75E0-47AD-B7F8-83948D6155C8}" type="presParOf" srcId="{C3D062AB-86DF-F64F-98C4-CCCD30CB197F}" destId="{5A528515-379F-5B49-9810-3261CE57F56A}" srcOrd="4" destOrd="0" presId="urn:microsoft.com/office/officeart/2005/8/layout/list1"/>
    <dgm:cxn modelId="{A9BAB8F3-B92A-4AA1-ADC8-F84C722B1995}" type="presParOf" srcId="{5A528515-379F-5B49-9810-3261CE57F56A}" destId="{5CEF604F-4898-8A43-B3F4-0F8D10E34CF1}" srcOrd="0" destOrd="0" presId="urn:microsoft.com/office/officeart/2005/8/layout/list1"/>
    <dgm:cxn modelId="{51F52177-E608-4CD2-9BE1-603B3B84B3E2}" type="presParOf" srcId="{5A528515-379F-5B49-9810-3261CE57F56A}" destId="{C56AA320-74F5-3140-8FF8-0E546EF697B1}" srcOrd="1" destOrd="0" presId="urn:microsoft.com/office/officeart/2005/8/layout/list1"/>
    <dgm:cxn modelId="{7F42AD03-C173-4C3A-A7AC-93C09BB82295}" type="presParOf" srcId="{C3D062AB-86DF-F64F-98C4-CCCD30CB197F}" destId="{61F6F31F-AE55-B444-A304-CDE8DA5DD69C}" srcOrd="5" destOrd="0" presId="urn:microsoft.com/office/officeart/2005/8/layout/list1"/>
    <dgm:cxn modelId="{909312F0-F4A3-4606-B174-BAD59366D6AD}" type="presParOf" srcId="{C3D062AB-86DF-F64F-98C4-CCCD30CB197F}" destId="{DB269698-1443-CA46-A5D4-34EC3D4CF252}" srcOrd="6" destOrd="0" presId="urn:microsoft.com/office/officeart/2005/8/layout/list1"/>
    <dgm:cxn modelId="{E1AB9DE9-1920-4B09-9A77-3775B9237AEC}" type="presParOf" srcId="{C3D062AB-86DF-F64F-98C4-CCCD30CB197F}" destId="{C6F2B9CF-20A0-7B40-8EBC-AE994EA5A550}" srcOrd="7" destOrd="0" presId="urn:microsoft.com/office/officeart/2005/8/layout/list1"/>
    <dgm:cxn modelId="{2C2D3200-F081-4309-99B9-466AA3C2C58C}" type="presParOf" srcId="{C3D062AB-86DF-F64F-98C4-CCCD30CB197F}" destId="{8178757D-50F6-1D40-BD08-601D066AF490}" srcOrd="8" destOrd="0" presId="urn:microsoft.com/office/officeart/2005/8/layout/list1"/>
    <dgm:cxn modelId="{E1BF2DEC-2202-4085-9857-F08B3A59D569}" type="presParOf" srcId="{8178757D-50F6-1D40-BD08-601D066AF490}" destId="{6839970D-1E04-E248-8F55-6A07A5077596}" srcOrd="0" destOrd="0" presId="urn:microsoft.com/office/officeart/2005/8/layout/list1"/>
    <dgm:cxn modelId="{70597A8D-F6C7-40EF-9DF8-5C1475FDDFC9}" type="presParOf" srcId="{8178757D-50F6-1D40-BD08-601D066AF490}" destId="{94BF2136-6A39-4443-BA43-2E4CC9692182}" srcOrd="1" destOrd="0" presId="urn:microsoft.com/office/officeart/2005/8/layout/list1"/>
    <dgm:cxn modelId="{EC280C8A-272C-4253-B090-01A892A19BFC}" type="presParOf" srcId="{C3D062AB-86DF-F64F-98C4-CCCD30CB197F}" destId="{24B27134-EC63-AB41-A898-0D823E7BF240}" srcOrd="9" destOrd="0" presId="urn:microsoft.com/office/officeart/2005/8/layout/list1"/>
    <dgm:cxn modelId="{E8B3168E-693D-4FF3-9DBF-592F17DC3464}" type="presParOf" srcId="{C3D062AB-86DF-F64F-98C4-CCCD30CB197F}" destId="{DA253128-D2CD-2248-B241-4035A867D3EC}" srcOrd="10" destOrd="0" presId="urn:microsoft.com/office/officeart/2005/8/layout/list1"/>
    <dgm:cxn modelId="{A3B7CF47-DF32-42CF-958E-C0CEE03F5B8F}" type="presParOf" srcId="{C3D062AB-86DF-F64F-98C4-CCCD30CB197F}" destId="{13702250-1317-1643-9E9B-30B0563D70EB}" srcOrd="11" destOrd="0" presId="urn:microsoft.com/office/officeart/2005/8/layout/list1"/>
    <dgm:cxn modelId="{546F8476-0C5C-460E-8C4D-D8EBC89537E2}" type="presParOf" srcId="{C3D062AB-86DF-F64F-98C4-CCCD30CB197F}" destId="{675AC21F-A22A-F449-9351-ABF6E9792FBD}" srcOrd="12" destOrd="0" presId="urn:microsoft.com/office/officeart/2005/8/layout/list1"/>
    <dgm:cxn modelId="{0517A96A-E317-4672-A3BD-E4C77A597F9F}" type="presParOf" srcId="{675AC21F-A22A-F449-9351-ABF6E9792FBD}" destId="{74375F58-1A48-BB40-A0A9-6B4ED7DE81C9}" srcOrd="0" destOrd="0" presId="urn:microsoft.com/office/officeart/2005/8/layout/list1"/>
    <dgm:cxn modelId="{AADDEFC5-9782-45F0-A9E1-992CD3BFAD09}" type="presParOf" srcId="{675AC21F-A22A-F449-9351-ABF6E9792FBD}" destId="{3D2A6DA3-A621-2E44-AAF8-6CE79BD7BDE0}" srcOrd="1" destOrd="0" presId="urn:microsoft.com/office/officeart/2005/8/layout/list1"/>
    <dgm:cxn modelId="{7F6DBD3D-C749-4201-8194-51A943643F66}" type="presParOf" srcId="{C3D062AB-86DF-F64F-98C4-CCCD30CB197F}" destId="{AC2E1E4E-7842-914B-856E-0B59228ABEE5}" srcOrd="13" destOrd="0" presId="urn:microsoft.com/office/officeart/2005/8/layout/list1"/>
    <dgm:cxn modelId="{45316E1E-BD46-4CBA-A582-3753D0D980C2}" type="presParOf" srcId="{C3D062AB-86DF-F64F-98C4-CCCD30CB197F}" destId="{367539B0-4C05-D747-8F54-44722619E735}" srcOrd="14" destOrd="0" presId="urn:microsoft.com/office/officeart/2005/8/layout/list1"/>
    <dgm:cxn modelId="{3A68BAB6-FA4F-4605-88EF-E6B7E23FDDF2}" type="presParOf" srcId="{C3D062AB-86DF-F64F-98C4-CCCD30CB197F}" destId="{89D49912-58B8-9D47-8993-F9324344E7DA}" srcOrd="15" destOrd="0" presId="urn:microsoft.com/office/officeart/2005/8/layout/list1"/>
    <dgm:cxn modelId="{AF140F4B-261D-4D2A-A407-5ED3F051CC99}" type="presParOf" srcId="{C3D062AB-86DF-F64F-98C4-CCCD30CB197F}" destId="{F0785E11-73A0-4E99-B2EC-3B14486A477B}" srcOrd="16" destOrd="0" presId="urn:microsoft.com/office/officeart/2005/8/layout/list1"/>
    <dgm:cxn modelId="{D21A7865-B7B5-4007-949A-49AB32B01CE9}" type="presParOf" srcId="{F0785E11-73A0-4E99-B2EC-3B14486A477B}" destId="{10D44DDC-2E6D-4A73-A98C-16261A453308}" srcOrd="0" destOrd="0" presId="urn:microsoft.com/office/officeart/2005/8/layout/list1"/>
    <dgm:cxn modelId="{ACE1A4BF-08A6-4067-9EE4-C6210B499D95}" type="presParOf" srcId="{F0785E11-73A0-4E99-B2EC-3B14486A477B}" destId="{980EBB37-5154-43AC-B929-470F61A5AADA}" srcOrd="1" destOrd="0" presId="urn:microsoft.com/office/officeart/2005/8/layout/list1"/>
    <dgm:cxn modelId="{D0A31083-F908-4DF6-9D0D-973D7D1615A8}" type="presParOf" srcId="{C3D062AB-86DF-F64F-98C4-CCCD30CB197F}" destId="{64CBE114-0083-45E9-AA38-BAB7C14C10FC}" srcOrd="17" destOrd="0" presId="urn:microsoft.com/office/officeart/2005/8/layout/list1"/>
    <dgm:cxn modelId="{4B64A14A-AD49-4CCD-B86D-A3542C92755D}" type="presParOf" srcId="{C3D062AB-86DF-F64F-98C4-CCCD30CB197F}" destId="{BC2EAACC-115D-40A2-A109-FC299B5CCEBB}" srcOrd="18" destOrd="0" presId="urn:microsoft.com/office/officeart/2005/8/layout/list1"/>
    <dgm:cxn modelId="{EA1CCAAC-A403-4089-BA77-0BDBF65EFCDF}" type="presParOf" srcId="{C3D062AB-86DF-F64F-98C4-CCCD30CB197F}" destId="{3FE3B907-81AA-4252-B8A3-F0DCE75CE72D}" srcOrd="19" destOrd="0" presId="urn:microsoft.com/office/officeart/2005/8/layout/list1"/>
    <dgm:cxn modelId="{4286E2FF-6E7B-40B8-86FB-124551E82161}" type="presParOf" srcId="{C3D062AB-86DF-F64F-98C4-CCCD30CB197F}" destId="{02B3B0CE-8463-9440-BADD-6045FD11B108}" srcOrd="20" destOrd="0" presId="urn:microsoft.com/office/officeart/2005/8/layout/list1"/>
    <dgm:cxn modelId="{39489B57-9896-48CE-88A9-DAF0CB6F1402}" type="presParOf" srcId="{02B3B0CE-8463-9440-BADD-6045FD11B108}" destId="{669BC859-860F-B541-B230-0F8D1D91EEF0}" srcOrd="0" destOrd="0" presId="urn:microsoft.com/office/officeart/2005/8/layout/list1"/>
    <dgm:cxn modelId="{B88E647F-F766-463B-9EEC-F7677A707BF5}" type="presParOf" srcId="{02B3B0CE-8463-9440-BADD-6045FD11B108}" destId="{550D08AC-517B-1E44-9D07-7DF2B37D562D}" srcOrd="1" destOrd="0" presId="urn:microsoft.com/office/officeart/2005/8/layout/list1"/>
    <dgm:cxn modelId="{F844C31D-E1F1-4FBB-8D6C-8B4DBBDC5C6B}" type="presParOf" srcId="{C3D062AB-86DF-F64F-98C4-CCCD30CB197F}" destId="{85833A54-CFA8-BA49-8EBC-28EABE7CBB19}" srcOrd="21" destOrd="0" presId="urn:microsoft.com/office/officeart/2005/8/layout/list1"/>
    <dgm:cxn modelId="{225B18FE-B14F-4DB9-B2FD-C6D23711B94E}" type="presParOf" srcId="{C3D062AB-86DF-F64F-98C4-CCCD30CB197F}" destId="{46154971-2319-8349-9A5A-F76E4369DE0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47BEE2-EE0F-8941-85C1-54D524984EE5}" type="doc">
      <dgm:prSet loTypeId="urn:microsoft.com/office/officeart/2005/8/layout/list1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AB1F5AA4-DC29-9C4E-A770-8C5E7124845C}">
      <dgm:prSet custT="1"/>
      <dgm:spPr/>
      <dgm:t>
        <a:bodyPr/>
        <a:lstStyle/>
        <a:p>
          <a:pPr rtl="0"/>
          <a:r>
            <a:rPr lang="de-DE" altLang="de-DE" sz="1600" dirty="0"/>
            <a:t>Steinstraße</a:t>
          </a:r>
        </a:p>
      </dgm:t>
    </dgm:pt>
    <dgm:pt modelId="{42B86CBE-3D42-E742-805F-BB821125C370}" type="parTrans" cxnId="{C1D496E9-3154-3A40-8CDF-B5CAD70E9DB1}">
      <dgm:prSet/>
      <dgm:spPr/>
      <dgm:t>
        <a:bodyPr/>
        <a:lstStyle/>
        <a:p>
          <a:endParaRPr lang="de-DE" sz="1600"/>
        </a:p>
      </dgm:t>
    </dgm:pt>
    <dgm:pt modelId="{0A38C735-DDF4-694F-9CEB-C2B1F6E721D0}" type="sibTrans" cxnId="{C1D496E9-3154-3A40-8CDF-B5CAD70E9DB1}">
      <dgm:prSet/>
      <dgm:spPr/>
      <dgm:t>
        <a:bodyPr/>
        <a:lstStyle/>
        <a:p>
          <a:endParaRPr lang="de-DE" sz="1600"/>
        </a:p>
      </dgm:t>
    </dgm:pt>
    <dgm:pt modelId="{FD8CEF2A-3467-1244-A6DC-D0B63F66E773}">
      <dgm:prSet custT="1"/>
      <dgm:spPr/>
      <dgm:t>
        <a:bodyPr/>
        <a:lstStyle/>
        <a:p>
          <a:pPr rtl="0"/>
          <a:r>
            <a:rPr lang="de-DE" altLang="de-DE" sz="1600" dirty="0"/>
            <a:t>Zentrum</a:t>
          </a:r>
        </a:p>
      </dgm:t>
    </dgm:pt>
    <dgm:pt modelId="{E4ECE4DB-20E9-F44E-B3BC-70B645E4FE22}" type="parTrans" cxnId="{6DFAFDCF-EC07-EE44-AA32-EA5C42E061F5}">
      <dgm:prSet/>
      <dgm:spPr/>
      <dgm:t>
        <a:bodyPr/>
        <a:lstStyle/>
        <a:p>
          <a:endParaRPr lang="de-DE" sz="1600"/>
        </a:p>
      </dgm:t>
    </dgm:pt>
    <dgm:pt modelId="{53C57B10-6D74-694B-AC91-138ED8853695}" type="sibTrans" cxnId="{6DFAFDCF-EC07-EE44-AA32-EA5C42E061F5}">
      <dgm:prSet/>
      <dgm:spPr/>
      <dgm:t>
        <a:bodyPr/>
        <a:lstStyle/>
        <a:p>
          <a:endParaRPr lang="de-DE" sz="1600"/>
        </a:p>
      </dgm:t>
    </dgm:pt>
    <dgm:pt modelId="{AF51C68F-C4A8-D64E-9F03-5FF3FE1BA6E4}">
      <dgm:prSet custT="1"/>
      <dgm:spPr/>
      <dgm:t>
        <a:bodyPr/>
        <a:lstStyle/>
        <a:p>
          <a:pPr rtl="0"/>
          <a:r>
            <a:rPr lang="de-DE" altLang="de-DE" sz="1600" dirty="0"/>
            <a:t>Staßfurt-Nord</a:t>
          </a:r>
        </a:p>
      </dgm:t>
    </dgm:pt>
    <dgm:pt modelId="{F623358E-8B8F-304D-8822-9E42A960BAE4}" type="parTrans" cxnId="{047D3A6B-6931-8D49-9FD4-B1B17D09E686}">
      <dgm:prSet/>
      <dgm:spPr/>
      <dgm:t>
        <a:bodyPr/>
        <a:lstStyle/>
        <a:p>
          <a:endParaRPr lang="de-DE" sz="1600"/>
        </a:p>
      </dgm:t>
    </dgm:pt>
    <dgm:pt modelId="{80496331-29E5-5A49-AFD8-27AB9C732438}" type="sibTrans" cxnId="{047D3A6B-6931-8D49-9FD4-B1B17D09E686}">
      <dgm:prSet/>
      <dgm:spPr/>
      <dgm:t>
        <a:bodyPr/>
        <a:lstStyle/>
        <a:p>
          <a:endParaRPr lang="de-DE" sz="1600"/>
        </a:p>
      </dgm:t>
    </dgm:pt>
    <dgm:pt modelId="{B772486E-EA0A-474E-8AEB-40838A44B9EC}">
      <dgm:prSet custT="1"/>
      <dgm:spPr/>
      <dgm:t>
        <a:bodyPr/>
        <a:lstStyle/>
        <a:p>
          <a:pPr rtl="0"/>
          <a:r>
            <a:rPr lang="de-DE" sz="1600" dirty="0" err="1"/>
            <a:t>Leopoldshall</a:t>
          </a:r>
          <a:endParaRPr lang="de-DE" sz="1600" dirty="0"/>
        </a:p>
      </dgm:t>
    </dgm:pt>
    <dgm:pt modelId="{DA8AD3B5-919E-C348-8B43-59D9A3821A4E}" type="parTrans" cxnId="{EB4203D2-FD70-FB42-86E3-EBD049AFC378}">
      <dgm:prSet/>
      <dgm:spPr/>
      <dgm:t>
        <a:bodyPr/>
        <a:lstStyle/>
        <a:p>
          <a:endParaRPr lang="de-DE" sz="1600"/>
        </a:p>
      </dgm:t>
    </dgm:pt>
    <dgm:pt modelId="{F97C5607-CFB4-0348-94F5-9A0C84541546}" type="sibTrans" cxnId="{EB4203D2-FD70-FB42-86E3-EBD049AFC378}">
      <dgm:prSet/>
      <dgm:spPr/>
      <dgm:t>
        <a:bodyPr/>
        <a:lstStyle/>
        <a:p>
          <a:endParaRPr lang="de-DE" sz="1600"/>
        </a:p>
      </dgm:t>
    </dgm:pt>
    <dgm:pt modelId="{72DAF2B4-38D5-48F0-958E-E0A10193BACE}">
      <dgm:prSet custT="1"/>
      <dgm:spPr/>
      <dgm:t>
        <a:bodyPr/>
        <a:lstStyle/>
        <a:p>
          <a:r>
            <a:rPr lang="de-DE" altLang="de-DE" sz="1600" dirty="0"/>
            <a:t>Tierpark</a:t>
          </a:r>
        </a:p>
      </dgm:t>
    </dgm:pt>
    <dgm:pt modelId="{DED0670E-6B1B-4E14-805A-72D533F3B27F}" type="parTrans" cxnId="{C5CE59E5-2F35-49AD-A234-03BEDE09B554}">
      <dgm:prSet/>
      <dgm:spPr/>
      <dgm:t>
        <a:bodyPr/>
        <a:lstStyle/>
        <a:p>
          <a:endParaRPr lang="de-DE" sz="1600"/>
        </a:p>
      </dgm:t>
    </dgm:pt>
    <dgm:pt modelId="{23847FAE-F113-49E9-B112-1C36EE3B0F4C}" type="sibTrans" cxnId="{C5CE59E5-2F35-49AD-A234-03BEDE09B554}">
      <dgm:prSet/>
      <dgm:spPr/>
      <dgm:t>
        <a:bodyPr/>
        <a:lstStyle/>
        <a:p>
          <a:endParaRPr lang="de-DE" sz="1600"/>
        </a:p>
      </dgm:t>
    </dgm:pt>
    <dgm:pt modelId="{C3D062AB-86DF-F64F-98C4-CCCD30CB197F}" type="pres">
      <dgm:prSet presAssocID="{EF47BEE2-EE0F-8941-85C1-54D524984EE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085526D-E6C9-794E-838F-C005AEA8E53C}" type="pres">
      <dgm:prSet presAssocID="{AB1F5AA4-DC29-9C4E-A770-8C5E7124845C}" presName="parentLin" presStyleCnt="0"/>
      <dgm:spPr/>
    </dgm:pt>
    <dgm:pt modelId="{2A42EC17-25B2-3C46-91A7-871662DADF6D}" type="pres">
      <dgm:prSet presAssocID="{AB1F5AA4-DC29-9C4E-A770-8C5E7124845C}" presName="parentLeftMargin" presStyleLbl="node1" presStyleIdx="0" presStyleCnt="5"/>
      <dgm:spPr/>
      <dgm:t>
        <a:bodyPr/>
        <a:lstStyle/>
        <a:p>
          <a:endParaRPr lang="de-DE"/>
        </a:p>
      </dgm:t>
    </dgm:pt>
    <dgm:pt modelId="{75BC8305-6427-5045-8A98-035ABF29781F}" type="pres">
      <dgm:prSet presAssocID="{AB1F5AA4-DC29-9C4E-A770-8C5E7124845C}" presName="parentText" presStyleLbl="node1" presStyleIdx="0" presStyleCnt="5" custScaleX="12422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4AD0BC0-FA79-7E4C-BFE0-BD603DD760FB}" type="pres">
      <dgm:prSet presAssocID="{AB1F5AA4-DC29-9C4E-A770-8C5E7124845C}" presName="negativeSpace" presStyleCnt="0"/>
      <dgm:spPr/>
    </dgm:pt>
    <dgm:pt modelId="{A5846451-7D63-9941-9F0A-A20992F10B1C}" type="pres">
      <dgm:prSet presAssocID="{AB1F5AA4-DC29-9C4E-A770-8C5E7124845C}" presName="childText" presStyleLbl="conFgAcc1" presStyleIdx="0" presStyleCnt="5">
        <dgm:presLayoutVars>
          <dgm:bulletEnabled val="1"/>
        </dgm:presLayoutVars>
      </dgm:prSet>
      <dgm:spPr/>
    </dgm:pt>
    <dgm:pt modelId="{BACA23EA-8C51-1346-B285-17D619FDF120}" type="pres">
      <dgm:prSet presAssocID="{0A38C735-DDF4-694F-9CEB-C2B1F6E721D0}" presName="spaceBetweenRectangles" presStyleCnt="0"/>
      <dgm:spPr/>
    </dgm:pt>
    <dgm:pt modelId="{5A528515-379F-5B49-9810-3261CE57F56A}" type="pres">
      <dgm:prSet presAssocID="{FD8CEF2A-3467-1244-A6DC-D0B63F66E773}" presName="parentLin" presStyleCnt="0"/>
      <dgm:spPr/>
    </dgm:pt>
    <dgm:pt modelId="{5CEF604F-4898-8A43-B3F4-0F8D10E34CF1}" type="pres">
      <dgm:prSet presAssocID="{FD8CEF2A-3467-1244-A6DC-D0B63F66E773}" presName="parentLeftMargin" presStyleLbl="node1" presStyleIdx="0" presStyleCnt="5"/>
      <dgm:spPr/>
      <dgm:t>
        <a:bodyPr/>
        <a:lstStyle/>
        <a:p>
          <a:endParaRPr lang="de-DE"/>
        </a:p>
      </dgm:t>
    </dgm:pt>
    <dgm:pt modelId="{C56AA320-74F5-3140-8FF8-0E546EF697B1}" type="pres">
      <dgm:prSet presAssocID="{FD8CEF2A-3467-1244-A6DC-D0B63F66E773}" presName="parentText" presStyleLbl="node1" presStyleIdx="1" presStyleCnt="5" custScaleX="12422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1F6F31F-AE55-B444-A304-CDE8DA5DD69C}" type="pres">
      <dgm:prSet presAssocID="{FD8CEF2A-3467-1244-A6DC-D0B63F66E773}" presName="negativeSpace" presStyleCnt="0"/>
      <dgm:spPr/>
    </dgm:pt>
    <dgm:pt modelId="{DB269698-1443-CA46-A5D4-34EC3D4CF252}" type="pres">
      <dgm:prSet presAssocID="{FD8CEF2A-3467-1244-A6DC-D0B63F66E773}" presName="childText" presStyleLbl="conFgAcc1" presStyleIdx="1" presStyleCnt="5">
        <dgm:presLayoutVars>
          <dgm:bulletEnabled val="1"/>
        </dgm:presLayoutVars>
      </dgm:prSet>
      <dgm:spPr/>
    </dgm:pt>
    <dgm:pt modelId="{C6F2B9CF-20A0-7B40-8EBC-AE994EA5A550}" type="pres">
      <dgm:prSet presAssocID="{53C57B10-6D74-694B-AC91-138ED8853695}" presName="spaceBetweenRectangles" presStyleCnt="0"/>
      <dgm:spPr/>
    </dgm:pt>
    <dgm:pt modelId="{8178757D-50F6-1D40-BD08-601D066AF490}" type="pres">
      <dgm:prSet presAssocID="{AF51C68F-C4A8-D64E-9F03-5FF3FE1BA6E4}" presName="parentLin" presStyleCnt="0"/>
      <dgm:spPr/>
    </dgm:pt>
    <dgm:pt modelId="{6839970D-1E04-E248-8F55-6A07A5077596}" type="pres">
      <dgm:prSet presAssocID="{AF51C68F-C4A8-D64E-9F03-5FF3FE1BA6E4}" presName="parentLeftMargin" presStyleLbl="node1" presStyleIdx="1" presStyleCnt="5"/>
      <dgm:spPr/>
      <dgm:t>
        <a:bodyPr/>
        <a:lstStyle/>
        <a:p>
          <a:endParaRPr lang="de-DE"/>
        </a:p>
      </dgm:t>
    </dgm:pt>
    <dgm:pt modelId="{94BF2136-6A39-4443-BA43-2E4CC9692182}" type="pres">
      <dgm:prSet presAssocID="{AF51C68F-C4A8-D64E-9F03-5FF3FE1BA6E4}" presName="parentText" presStyleLbl="node1" presStyleIdx="2" presStyleCnt="5" custScaleX="12422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4B27134-EC63-AB41-A898-0D823E7BF240}" type="pres">
      <dgm:prSet presAssocID="{AF51C68F-C4A8-D64E-9F03-5FF3FE1BA6E4}" presName="negativeSpace" presStyleCnt="0"/>
      <dgm:spPr/>
    </dgm:pt>
    <dgm:pt modelId="{DA253128-D2CD-2248-B241-4035A867D3EC}" type="pres">
      <dgm:prSet presAssocID="{AF51C68F-C4A8-D64E-9F03-5FF3FE1BA6E4}" presName="childText" presStyleLbl="conFgAcc1" presStyleIdx="2" presStyleCnt="5">
        <dgm:presLayoutVars>
          <dgm:bulletEnabled val="1"/>
        </dgm:presLayoutVars>
      </dgm:prSet>
      <dgm:spPr/>
    </dgm:pt>
    <dgm:pt modelId="{13702250-1317-1643-9E9B-30B0563D70EB}" type="pres">
      <dgm:prSet presAssocID="{80496331-29E5-5A49-AFD8-27AB9C732438}" presName="spaceBetweenRectangles" presStyleCnt="0"/>
      <dgm:spPr/>
    </dgm:pt>
    <dgm:pt modelId="{F0785E11-73A0-4E99-B2EC-3B14486A477B}" type="pres">
      <dgm:prSet presAssocID="{72DAF2B4-38D5-48F0-958E-E0A10193BACE}" presName="parentLin" presStyleCnt="0"/>
      <dgm:spPr/>
    </dgm:pt>
    <dgm:pt modelId="{10D44DDC-2E6D-4A73-A98C-16261A453308}" type="pres">
      <dgm:prSet presAssocID="{72DAF2B4-38D5-48F0-958E-E0A10193BACE}" presName="parentLeftMargin" presStyleLbl="node1" presStyleIdx="2" presStyleCnt="5"/>
      <dgm:spPr/>
      <dgm:t>
        <a:bodyPr/>
        <a:lstStyle/>
        <a:p>
          <a:endParaRPr lang="de-DE"/>
        </a:p>
      </dgm:t>
    </dgm:pt>
    <dgm:pt modelId="{980EBB37-5154-43AC-B929-470F61A5AADA}" type="pres">
      <dgm:prSet presAssocID="{72DAF2B4-38D5-48F0-958E-E0A10193BACE}" presName="parentText" presStyleLbl="node1" presStyleIdx="3" presStyleCnt="5" custScaleX="12466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4CBE114-0083-45E9-AA38-BAB7C14C10FC}" type="pres">
      <dgm:prSet presAssocID="{72DAF2B4-38D5-48F0-958E-E0A10193BACE}" presName="negativeSpace" presStyleCnt="0"/>
      <dgm:spPr/>
    </dgm:pt>
    <dgm:pt modelId="{BC2EAACC-115D-40A2-A109-FC299B5CCEBB}" type="pres">
      <dgm:prSet presAssocID="{72DAF2B4-38D5-48F0-958E-E0A10193BACE}" presName="childText" presStyleLbl="conFgAcc1" presStyleIdx="3" presStyleCnt="5">
        <dgm:presLayoutVars>
          <dgm:bulletEnabled val="1"/>
        </dgm:presLayoutVars>
      </dgm:prSet>
      <dgm:spPr/>
    </dgm:pt>
    <dgm:pt modelId="{3FE3B907-81AA-4252-B8A3-F0DCE75CE72D}" type="pres">
      <dgm:prSet presAssocID="{23847FAE-F113-49E9-B112-1C36EE3B0F4C}" presName="spaceBetweenRectangles" presStyleCnt="0"/>
      <dgm:spPr/>
    </dgm:pt>
    <dgm:pt modelId="{02B3B0CE-8463-9440-BADD-6045FD11B108}" type="pres">
      <dgm:prSet presAssocID="{B772486E-EA0A-474E-8AEB-40838A44B9EC}" presName="parentLin" presStyleCnt="0"/>
      <dgm:spPr/>
    </dgm:pt>
    <dgm:pt modelId="{669BC859-860F-B541-B230-0F8D1D91EEF0}" type="pres">
      <dgm:prSet presAssocID="{B772486E-EA0A-474E-8AEB-40838A44B9EC}" presName="parentLeftMargin" presStyleLbl="node1" presStyleIdx="3" presStyleCnt="5"/>
      <dgm:spPr/>
      <dgm:t>
        <a:bodyPr/>
        <a:lstStyle/>
        <a:p>
          <a:endParaRPr lang="de-DE"/>
        </a:p>
      </dgm:t>
    </dgm:pt>
    <dgm:pt modelId="{550D08AC-517B-1E44-9D07-7DF2B37D562D}" type="pres">
      <dgm:prSet presAssocID="{B772486E-EA0A-474E-8AEB-40838A44B9EC}" presName="parentText" presStyleLbl="node1" presStyleIdx="4" presStyleCnt="5" custScaleX="12422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5833A54-CFA8-BA49-8EBC-28EABE7CBB19}" type="pres">
      <dgm:prSet presAssocID="{B772486E-EA0A-474E-8AEB-40838A44B9EC}" presName="negativeSpace" presStyleCnt="0"/>
      <dgm:spPr/>
    </dgm:pt>
    <dgm:pt modelId="{46154971-2319-8349-9A5A-F76E4369DE0E}" type="pres">
      <dgm:prSet presAssocID="{B772486E-EA0A-474E-8AEB-40838A44B9E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B72C3E1-BED2-4F80-9ED4-4A1EB5671780}" type="presOf" srcId="{AB1F5AA4-DC29-9C4E-A770-8C5E7124845C}" destId="{75BC8305-6427-5045-8A98-035ABF29781F}" srcOrd="1" destOrd="0" presId="urn:microsoft.com/office/officeart/2005/8/layout/list1"/>
    <dgm:cxn modelId="{C3AFB18B-B8C4-4D42-A57C-CAA3C079099D}" type="presOf" srcId="{B772486E-EA0A-474E-8AEB-40838A44B9EC}" destId="{669BC859-860F-B541-B230-0F8D1D91EEF0}" srcOrd="0" destOrd="0" presId="urn:microsoft.com/office/officeart/2005/8/layout/list1"/>
    <dgm:cxn modelId="{6DFAFDCF-EC07-EE44-AA32-EA5C42E061F5}" srcId="{EF47BEE2-EE0F-8941-85C1-54D524984EE5}" destId="{FD8CEF2A-3467-1244-A6DC-D0B63F66E773}" srcOrd="1" destOrd="0" parTransId="{E4ECE4DB-20E9-F44E-B3BC-70B645E4FE22}" sibTransId="{53C57B10-6D74-694B-AC91-138ED8853695}"/>
    <dgm:cxn modelId="{83244A19-BD55-4024-8F12-3B9D207BB1F1}" type="presOf" srcId="{72DAF2B4-38D5-48F0-958E-E0A10193BACE}" destId="{980EBB37-5154-43AC-B929-470F61A5AADA}" srcOrd="1" destOrd="0" presId="urn:microsoft.com/office/officeart/2005/8/layout/list1"/>
    <dgm:cxn modelId="{30EEA775-B237-4D66-B38A-B5FC9A5A6D2B}" type="presOf" srcId="{AF51C68F-C4A8-D64E-9F03-5FF3FE1BA6E4}" destId="{94BF2136-6A39-4443-BA43-2E4CC9692182}" srcOrd="1" destOrd="0" presId="urn:microsoft.com/office/officeart/2005/8/layout/list1"/>
    <dgm:cxn modelId="{EB4203D2-FD70-FB42-86E3-EBD049AFC378}" srcId="{EF47BEE2-EE0F-8941-85C1-54D524984EE5}" destId="{B772486E-EA0A-474E-8AEB-40838A44B9EC}" srcOrd="4" destOrd="0" parTransId="{DA8AD3B5-919E-C348-8B43-59D9A3821A4E}" sibTransId="{F97C5607-CFB4-0348-94F5-9A0C84541546}"/>
    <dgm:cxn modelId="{C1D496E9-3154-3A40-8CDF-B5CAD70E9DB1}" srcId="{EF47BEE2-EE0F-8941-85C1-54D524984EE5}" destId="{AB1F5AA4-DC29-9C4E-A770-8C5E7124845C}" srcOrd="0" destOrd="0" parTransId="{42B86CBE-3D42-E742-805F-BB821125C370}" sibTransId="{0A38C735-DDF4-694F-9CEB-C2B1F6E721D0}"/>
    <dgm:cxn modelId="{4B2C950A-581F-49B0-B54B-9739BFCB05F0}" type="presOf" srcId="{FD8CEF2A-3467-1244-A6DC-D0B63F66E773}" destId="{C56AA320-74F5-3140-8FF8-0E546EF697B1}" srcOrd="1" destOrd="0" presId="urn:microsoft.com/office/officeart/2005/8/layout/list1"/>
    <dgm:cxn modelId="{1B34752E-9802-41C2-9BF7-B705DD880B62}" type="presOf" srcId="{72DAF2B4-38D5-48F0-958E-E0A10193BACE}" destId="{10D44DDC-2E6D-4A73-A98C-16261A453308}" srcOrd="0" destOrd="0" presId="urn:microsoft.com/office/officeart/2005/8/layout/list1"/>
    <dgm:cxn modelId="{62F50C9A-B58D-4B9D-955F-9214B93F30C8}" type="presOf" srcId="{AB1F5AA4-DC29-9C4E-A770-8C5E7124845C}" destId="{2A42EC17-25B2-3C46-91A7-871662DADF6D}" srcOrd="0" destOrd="0" presId="urn:microsoft.com/office/officeart/2005/8/layout/list1"/>
    <dgm:cxn modelId="{047D3A6B-6931-8D49-9FD4-B1B17D09E686}" srcId="{EF47BEE2-EE0F-8941-85C1-54D524984EE5}" destId="{AF51C68F-C4A8-D64E-9F03-5FF3FE1BA6E4}" srcOrd="2" destOrd="0" parTransId="{F623358E-8B8F-304D-8822-9E42A960BAE4}" sibTransId="{80496331-29E5-5A49-AFD8-27AB9C732438}"/>
    <dgm:cxn modelId="{C5CE59E5-2F35-49AD-A234-03BEDE09B554}" srcId="{EF47BEE2-EE0F-8941-85C1-54D524984EE5}" destId="{72DAF2B4-38D5-48F0-958E-E0A10193BACE}" srcOrd="3" destOrd="0" parTransId="{DED0670E-6B1B-4E14-805A-72D533F3B27F}" sibTransId="{23847FAE-F113-49E9-B112-1C36EE3B0F4C}"/>
    <dgm:cxn modelId="{744BDCC3-CBE5-4928-A058-721448824964}" type="presOf" srcId="{B772486E-EA0A-474E-8AEB-40838A44B9EC}" destId="{550D08AC-517B-1E44-9D07-7DF2B37D562D}" srcOrd="1" destOrd="0" presId="urn:microsoft.com/office/officeart/2005/8/layout/list1"/>
    <dgm:cxn modelId="{4AAA4F94-DE0A-4ED4-AD4C-C2F24F6814F0}" type="presOf" srcId="{FD8CEF2A-3467-1244-A6DC-D0B63F66E773}" destId="{5CEF604F-4898-8A43-B3F4-0F8D10E34CF1}" srcOrd="0" destOrd="0" presId="urn:microsoft.com/office/officeart/2005/8/layout/list1"/>
    <dgm:cxn modelId="{C2A03CA6-599E-4885-9F4A-758726F2E503}" type="presOf" srcId="{AF51C68F-C4A8-D64E-9F03-5FF3FE1BA6E4}" destId="{6839970D-1E04-E248-8F55-6A07A5077596}" srcOrd="0" destOrd="0" presId="urn:microsoft.com/office/officeart/2005/8/layout/list1"/>
    <dgm:cxn modelId="{DDAC7771-4BB6-47AC-B7CA-C46268BA19C6}" type="presOf" srcId="{EF47BEE2-EE0F-8941-85C1-54D524984EE5}" destId="{C3D062AB-86DF-F64F-98C4-CCCD30CB197F}" srcOrd="0" destOrd="0" presId="urn:microsoft.com/office/officeart/2005/8/layout/list1"/>
    <dgm:cxn modelId="{98AA6E31-2BB0-4218-83D0-2929AA90F230}" type="presParOf" srcId="{C3D062AB-86DF-F64F-98C4-CCCD30CB197F}" destId="{3085526D-E6C9-794E-838F-C005AEA8E53C}" srcOrd="0" destOrd="0" presId="urn:microsoft.com/office/officeart/2005/8/layout/list1"/>
    <dgm:cxn modelId="{9457A381-DFBB-4D81-BF64-CC8A365031A7}" type="presParOf" srcId="{3085526D-E6C9-794E-838F-C005AEA8E53C}" destId="{2A42EC17-25B2-3C46-91A7-871662DADF6D}" srcOrd="0" destOrd="0" presId="urn:microsoft.com/office/officeart/2005/8/layout/list1"/>
    <dgm:cxn modelId="{A4A30CD4-2C8D-48DE-BF5E-BFAF98A9A578}" type="presParOf" srcId="{3085526D-E6C9-794E-838F-C005AEA8E53C}" destId="{75BC8305-6427-5045-8A98-035ABF29781F}" srcOrd="1" destOrd="0" presId="urn:microsoft.com/office/officeart/2005/8/layout/list1"/>
    <dgm:cxn modelId="{977562F1-69D4-4D5A-8B43-D138697C9BC0}" type="presParOf" srcId="{C3D062AB-86DF-F64F-98C4-CCCD30CB197F}" destId="{34AD0BC0-FA79-7E4C-BFE0-BD603DD760FB}" srcOrd="1" destOrd="0" presId="urn:microsoft.com/office/officeart/2005/8/layout/list1"/>
    <dgm:cxn modelId="{2948CCD0-9D9A-44C4-895A-CC86FC99C03B}" type="presParOf" srcId="{C3D062AB-86DF-F64F-98C4-CCCD30CB197F}" destId="{A5846451-7D63-9941-9F0A-A20992F10B1C}" srcOrd="2" destOrd="0" presId="urn:microsoft.com/office/officeart/2005/8/layout/list1"/>
    <dgm:cxn modelId="{2A398C82-51C6-4963-B041-A77690B40545}" type="presParOf" srcId="{C3D062AB-86DF-F64F-98C4-CCCD30CB197F}" destId="{BACA23EA-8C51-1346-B285-17D619FDF120}" srcOrd="3" destOrd="0" presId="urn:microsoft.com/office/officeart/2005/8/layout/list1"/>
    <dgm:cxn modelId="{7F7DE333-EEFE-4BEA-9C28-347D2721F1D0}" type="presParOf" srcId="{C3D062AB-86DF-F64F-98C4-CCCD30CB197F}" destId="{5A528515-379F-5B49-9810-3261CE57F56A}" srcOrd="4" destOrd="0" presId="urn:microsoft.com/office/officeart/2005/8/layout/list1"/>
    <dgm:cxn modelId="{6A25DFAF-4D34-412F-883E-FF10712C1597}" type="presParOf" srcId="{5A528515-379F-5B49-9810-3261CE57F56A}" destId="{5CEF604F-4898-8A43-B3F4-0F8D10E34CF1}" srcOrd="0" destOrd="0" presId="urn:microsoft.com/office/officeart/2005/8/layout/list1"/>
    <dgm:cxn modelId="{C8E1FE4F-3DF0-4D8E-8BD7-8AD44FE90144}" type="presParOf" srcId="{5A528515-379F-5B49-9810-3261CE57F56A}" destId="{C56AA320-74F5-3140-8FF8-0E546EF697B1}" srcOrd="1" destOrd="0" presId="urn:microsoft.com/office/officeart/2005/8/layout/list1"/>
    <dgm:cxn modelId="{214CAC16-6024-4780-A0D0-BBAD4C71349A}" type="presParOf" srcId="{C3D062AB-86DF-F64F-98C4-CCCD30CB197F}" destId="{61F6F31F-AE55-B444-A304-CDE8DA5DD69C}" srcOrd="5" destOrd="0" presId="urn:microsoft.com/office/officeart/2005/8/layout/list1"/>
    <dgm:cxn modelId="{2C8D03B2-EB2E-4796-95E8-D96946639AC2}" type="presParOf" srcId="{C3D062AB-86DF-F64F-98C4-CCCD30CB197F}" destId="{DB269698-1443-CA46-A5D4-34EC3D4CF252}" srcOrd="6" destOrd="0" presId="urn:microsoft.com/office/officeart/2005/8/layout/list1"/>
    <dgm:cxn modelId="{272402CD-CAB5-434F-B4A9-AEDF1E807383}" type="presParOf" srcId="{C3D062AB-86DF-F64F-98C4-CCCD30CB197F}" destId="{C6F2B9CF-20A0-7B40-8EBC-AE994EA5A550}" srcOrd="7" destOrd="0" presId="urn:microsoft.com/office/officeart/2005/8/layout/list1"/>
    <dgm:cxn modelId="{A6CF6C58-51DC-4DBC-A324-C3030731D91F}" type="presParOf" srcId="{C3D062AB-86DF-F64F-98C4-CCCD30CB197F}" destId="{8178757D-50F6-1D40-BD08-601D066AF490}" srcOrd="8" destOrd="0" presId="urn:microsoft.com/office/officeart/2005/8/layout/list1"/>
    <dgm:cxn modelId="{37BE4FF7-7562-4461-BBD9-82D876D0389F}" type="presParOf" srcId="{8178757D-50F6-1D40-BD08-601D066AF490}" destId="{6839970D-1E04-E248-8F55-6A07A5077596}" srcOrd="0" destOrd="0" presId="urn:microsoft.com/office/officeart/2005/8/layout/list1"/>
    <dgm:cxn modelId="{B182F936-DD28-4451-9B80-19DD965B770E}" type="presParOf" srcId="{8178757D-50F6-1D40-BD08-601D066AF490}" destId="{94BF2136-6A39-4443-BA43-2E4CC9692182}" srcOrd="1" destOrd="0" presId="urn:microsoft.com/office/officeart/2005/8/layout/list1"/>
    <dgm:cxn modelId="{1A39574C-1A38-4C14-A978-B622DBB3736D}" type="presParOf" srcId="{C3D062AB-86DF-F64F-98C4-CCCD30CB197F}" destId="{24B27134-EC63-AB41-A898-0D823E7BF240}" srcOrd="9" destOrd="0" presId="urn:microsoft.com/office/officeart/2005/8/layout/list1"/>
    <dgm:cxn modelId="{3CC73E12-C711-4F71-9339-BFE1567E04B6}" type="presParOf" srcId="{C3D062AB-86DF-F64F-98C4-CCCD30CB197F}" destId="{DA253128-D2CD-2248-B241-4035A867D3EC}" srcOrd="10" destOrd="0" presId="urn:microsoft.com/office/officeart/2005/8/layout/list1"/>
    <dgm:cxn modelId="{6D6150E2-11FD-4CAF-8066-7300C5085594}" type="presParOf" srcId="{C3D062AB-86DF-F64F-98C4-CCCD30CB197F}" destId="{13702250-1317-1643-9E9B-30B0563D70EB}" srcOrd="11" destOrd="0" presId="urn:microsoft.com/office/officeart/2005/8/layout/list1"/>
    <dgm:cxn modelId="{C6F8CC14-C4FE-42BB-9EE8-9069B4122275}" type="presParOf" srcId="{C3D062AB-86DF-F64F-98C4-CCCD30CB197F}" destId="{F0785E11-73A0-4E99-B2EC-3B14486A477B}" srcOrd="12" destOrd="0" presId="urn:microsoft.com/office/officeart/2005/8/layout/list1"/>
    <dgm:cxn modelId="{C163AAB5-8418-4BFC-988D-3D98E78773E3}" type="presParOf" srcId="{F0785E11-73A0-4E99-B2EC-3B14486A477B}" destId="{10D44DDC-2E6D-4A73-A98C-16261A453308}" srcOrd="0" destOrd="0" presId="urn:microsoft.com/office/officeart/2005/8/layout/list1"/>
    <dgm:cxn modelId="{2769DA79-03AE-4944-BDE5-A7C3A8C5D0DE}" type="presParOf" srcId="{F0785E11-73A0-4E99-B2EC-3B14486A477B}" destId="{980EBB37-5154-43AC-B929-470F61A5AADA}" srcOrd="1" destOrd="0" presId="urn:microsoft.com/office/officeart/2005/8/layout/list1"/>
    <dgm:cxn modelId="{D3B68BA6-C7C4-416B-8ACE-B8A0CD2133AC}" type="presParOf" srcId="{C3D062AB-86DF-F64F-98C4-CCCD30CB197F}" destId="{64CBE114-0083-45E9-AA38-BAB7C14C10FC}" srcOrd="13" destOrd="0" presId="urn:microsoft.com/office/officeart/2005/8/layout/list1"/>
    <dgm:cxn modelId="{6A692F5B-8200-4E07-9947-B244DAAD71F5}" type="presParOf" srcId="{C3D062AB-86DF-F64F-98C4-CCCD30CB197F}" destId="{BC2EAACC-115D-40A2-A109-FC299B5CCEBB}" srcOrd="14" destOrd="0" presId="urn:microsoft.com/office/officeart/2005/8/layout/list1"/>
    <dgm:cxn modelId="{D336DC68-99D1-4A31-B4B4-BE4AAE8E426C}" type="presParOf" srcId="{C3D062AB-86DF-F64F-98C4-CCCD30CB197F}" destId="{3FE3B907-81AA-4252-B8A3-F0DCE75CE72D}" srcOrd="15" destOrd="0" presId="urn:microsoft.com/office/officeart/2005/8/layout/list1"/>
    <dgm:cxn modelId="{F1BCFF1D-CDCD-46A9-98D5-B6C8573F786F}" type="presParOf" srcId="{C3D062AB-86DF-F64F-98C4-CCCD30CB197F}" destId="{02B3B0CE-8463-9440-BADD-6045FD11B108}" srcOrd="16" destOrd="0" presId="urn:microsoft.com/office/officeart/2005/8/layout/list1"/>
    <dgm:cxn modelId="{60B82F63-E825-4E92-9115-B7F3C26A1162}" type="presParOf" srcId="{02B3B0CE-8463-9440-BADD-6045FD11B108}" destId="{669BC859-860F-B541-B230-0F8D1D91EEF0}" srcOrd="0" destOrd="0" presId="urn:microsoft.com/office/officeart/2005/8/layout/list1"/>
    <dgm:cxn modelId="{1F3B1502-BB56-432E-A9DC-120D2F482B5E}" type="presParOf" srcId="{02B3B0CE-8463-9440-BADD-6045FD11B108}" destId="{550D08AC-517B-1E44-9D07-7DF2B37D562D}" srcOrd="1" destOrd="0" presId="urn:microsoft.com/office/officeart/2005/8/layout/list1"/>
    <dgm:cxn modelId="{E8B52DAA-8E6E-4C1C-A7C5-D6F81D6EBC97}" type="presParOf" srcId="{C3D062AB-86DF-F64F-98C4-CCCD30CB197F}" destId="{85833A54-CFA8-BA49-8EBC-28EABE7CBB19}" srcOrd="17" destOrd="0" presId="urn:microsoft.com/office/officeart/2005/8/layout/list1"/>
    <dgm:cxn modelId="{480BC5B6-C82A-4998-964C-2F90E075D3FC}" type="presParOf" srcId="{C3D062AB-86DF-F64F-98C4-CCCD30CB197F}" destId="{46154971-2319-8349-9A5A-F76E4369DE0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47BEE2-EE0F-8941-85C1-54D524984EE5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B1F5AA4-DC29-9C4E-A770-8C5E7124845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de-DE" altLang="de-DE" sz="1600" dirty="0"/>
            <a:t>Tierpark</a:t>
          </a:r>
        </a:p>
      </dgm:t>
    </dgm:pt>
    <dgm:pt modelId="{42B86CBE-3D42-E742-805F-BB821125C370}" type="parTrans" cxnId="{C1D496E9-3154-3A40-8CDF-B5CAD70E9DB1}">
      <dgm:prSet/>
      <dgm:spPr/>
      <dgm:t>
        <a:bodyPr/>
        <a:lstStyle/>
        <a:p>
          <a:endParaRPr lang="de-DE" sz="1600"/>
        </a:p>
      </dgm:t>
    </dgm:pt>
    <dgm:pt modelId="{0A38C735-DDF4-694F-9CEB-C2B1F6E721D0}" type="sibTrans" cxnId="{C1D496E9-3154-3A40-8CDF-B5CAD70E9DB1}">
      <dgm:prSet/>
      <dgm:spPr/>
      <dgm:t>
        <a:bodyPr/>
        <a:lstStyle/>
        <a:p>
          <a:endParaRPr lang="de-DE" sz="1600"/>
        </a:p>
      </dgm:t>
    </dgm:pt>
    <dgm:pt modelId="{FD8CEF2A-3467-1244-A6DC-D0B63F66E77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de-DE" altLang="de-DE" sz="1600" dirty="0"/>
            <a:t>Lebensmittelgeschäfte</a:t>
          </a:r>
        </a:p>
      </dgm:t>
    </dgm:pt>
    <dgm:pt modelId="{53C57B10-6D74-694B-AC91-138ED8853695}" type="sibTrans" cxnId="{6DFAFDCF-EC07-EE44-AA32-EA5C42E061F5}">
      <dgm:prSet/>
      <dgm:spPr/>
      <dgm:t>
        <a:bodyPr/>
        <a:lstStyle/>
        <a:p>
          <a:endParaRPr lang="de-DE" sz="1600"/>
        </a:p>
      </dgm:t>
    </dgm:pt>
    <dgm:pt modelId="{E4ECE4DB-20E9-F44E-B3BC-70B645E4FE22}" type="parTrans" cxnId="{6DFAFDCF-EC07-EE44-AA32-EA5C42E061F5}">
      <dgm:prSet/>
      <dgm:spPr/>
      <dgm:t>
        <a:bodyPr/>
        <a:lstStyle/>
        <a:p>
          <a:endParaRPr lang="de-DE" sz="1600"/>
        </a:p>
      </dgm:t>
    </dgm:pt>
    <dgm:pt modelId="{AF51C68F-C4A8-D64E-9F03-5FF3FE1BA6E4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de-DE" altLang="de-DE" sz="1600" dirty="0"/>
            <a:t>Theater </a:t>
          </a:r>
        </a:p>
      </dgm:t>
    </dgm:pt>
    <dgm:pt modelId="{80496331-29E5-5A49-AFD8-27AB9C732438}" type="sibTrans" cxnId="{047D3A6B-6931-8D49-9FD4-B1B17D09E686}">
      <dgm:prSet/>
      <dgm:spPr/>
      <dgm:t>
        <a:bodyPr/>
        <a:lstStyle/>
        <a:p>
          <a:endParaRPr lang="de-DE" sz="1600"/>
        </a:p>
      </dgm:t>
    </dgm:pt>
    <dgm:pt modelId="{F623358E-8B8F-304D-8822-9E42A960BAE4}" type="parTrans" cxnId="{047D3A6B-6931-8D49-9FD4-B1B17D09E686}">
      <dgm:prSet/>
      <dgm:spPr/>
      <dgm:t>
        <a:bodyPr/>
        <a:lstStyle/>
        <a:p>
          <a:endParaRPr lang="de-DE" sz="1600"/>
        </a:p>
      </dgm:t>
    </dgm:pt>
    <dgm:pt modelId="{81AAEC79-5515-4940-AD0C-865B01578F74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de-DE" altLang="de-DE" sz="1600" dirty="0"/>
            <a:t>Museum</a:t>
          </a:r>
        </a:p>
      </dgm:t>
    </dgm:pt>
    <dgm:pt modelId="{0748D998-0E55-9D4E-A87B-C067CF1145F4}" type="sibTrans" cxnId="{D23CC67A-4446-7D4A-BFC1-A7E3007444E6}">
      <dgm:prSet/>
      <dgm:spPr/>
      <dgm:t>
        <a:bodyPr/>
        <a:lstStyle/>
        <a:p>
          <a:endParaRPr lang="de-DE" sz="1600"/>
        </a:p>
      </dgm:t>
    </dgm:pt>
    <dgm:pt modelId="{1D6333F5-0DE1-A04E-8642-3591FD00BD6E}" type="parTrans" cxnId="{D23CC67A-4446-7D4A-BFC1-A7E3007444E6}">
      <dgm:prSet/>
      <dgm:spPr/>
      <dgm:t>
        <a:bodyPr/>
        <a:lstStyle/>
        <a:p>
          <a:endParaRPr lang="de-DE" sz="1600"/>
        </a:p>
      </dgm:t>
    </dgm:pt>
    <dgm:pt modelId="{72DAF2B4-38D5-48F0-958E-E0A10193BAC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DE" altLang="de-DE" sz="1600" dirty="0"/>
            <a:t>Salzlandcenter</a:t>
          </a:r>
        </a:p>
      </dgm:t>
    </dgm:pt>
    <dgm:pt modelId="{23847FAE-F113-49E9-B112-1C36EE3B0F4C}" type="sibTrans" cxnId="{C5CE59E5-2F35-49AD-A234-03BEDE09B554}">
      <dgm:prSet/>
      <dgm:spPr/>
      <dgm:t>
        <a:bodyPr/>
        <a:lstStyle/>
        <a:p>
          <a:endParaRPr lang="de-DE" sz="1600"/>
        </a:p>
      </dgm:t>
    </dgm:pt>
    <dgm:pt modelId="{DED0670E-6B1B-4E14-805A-72D533F3B27F}" type="parTrans" cxnId="{C5CE59E5-2F35-49AD-A234-03BEDE09B554}">
      <dgm:prSet/>
      <dgm:spPr/>
      <dgm:t>
        <a:bodyPr/>
        <a:lstStyle/>
        <a:p>
          <a:endParaRPr lang="de-DE" sz="1600"/>
        </a:p>
      </dgm:t>
    </dgm:pt>
    <dgm:pt modelId="{B772486E-EA0A-474E-8AEB-40838A44B9E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de-DE" altLang="de-DE" sz="1600" dirty="0" err="1"/>
            <a:t>Bodebrücke</a:t>
          </a:r>
          <a:endParaRPr lang="de-DE" sz="1600" dirty="0"/>
        </a:p>
      </dgm:t>
    </dgm:pt>
    <dgm:pt modelId="{F97C5607-CFB4-0348-94F5-9A0C84541546}" type="sibTrans" cxnId="{EB4203D2-FD70-FB42-86E3-EBD049AFC378}">
      <dgm:prSet/>
      <dgm:spPr/>
      <dgm:t>
        <a:bodyPr/>
        <a:lstStyle/>
        <a:p>
          <a:endParaRPr lang="de-DE" sz="1600"/>
        </a:p>
      </dgm:t>
    </dgm:pt>
    <dgm:pt modelId="{DA8AD3B5-919E-C348-8B43-59D9A3821A4E}" type="parTrans" cxnId="{EB4203D2-FD70-FB42-86E3-EBD049AFC378}">
      <dgm:prSet/>
      <dgm:spPr/>
      <dgm:t>
        <a:bodyPr/>
        <a:lstStyle/>
        <a:p>
          <a:endParaRPr lang="de-DE" sz="1600"/>
        </a:p>
      </dgm:t>
    </dgm:pt>
    <dgm:pt modelId="{C3D062AB-86DF-F64F-98C4-CCCD30CB197F}" type="pres">
      <dgm:prSet presAssocID="{EF47BEE2-EE0F-8941-85C1-54D524984EE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085526D-E6C9-794E-838F-C005AEA8E53C}" type="pres">
      <dgm:prSet presAssocID="{AB1F5AA4-DC29-9C4E-A770-8C5E7124845C}" presName="parentLin" presStyleCnt="0"/>
      <dgm:spPr/>
    </dgm:pt>
    <dgm:pt modelId="{2A42EC17-25B2-3C46-91A7-871662DADF6D}" type="pres">
      <dgm:prSet presAssocID="{AB1F5AA4-DC29-9C4E-A770-8C5E7124845C}" presName="parentLeftMargin" presStyleLbl="node1" presStyleIdx="0" presStyleCnt="6"/>
      <dgm:spPr/>
      <dgm:t>
        <a:bodyPr/>
        <a:lstStyle/>
        <a:p>
          <a:endParaRPr lang="de-DE"/>
        </a:p>
      </dgm:t>
    </dgm:pt>
    <dgm:pt modelId="{75BC8305-6427-5045-8A98-035ABF29781F}" type="pres">
      <dgm:prSet presAssocID="{AB1F5AA4-DC29-9C4E-A770-8C5E7124845C}" presName="parentText" presStyleLbl="node1" presStyleIdx="0" presStyleCnt="6" custScaleX="12422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4AD0BC0-FA79-7E4C-BFE0-BD603DD760FB}" type="pres">
      <dgm:prSet presAssocID="{AB1F5AA4-DC29-9C4E-A770-8C5E7124845C}" presName="negativeSpace" presStyleCnt="0"/>
      <dgm:spPr/>
    </dgm:pt>
    <dgm:pt modelId="{A5846451-7D63-9941-9F0A-A20992F10B1C}" type="pres">
      <dgm:prSet presAssocID="{AB1F5AA4-DC29-9C4E-A770-8C5E7124845C}" presName="childText" presStyleLbl="conFgAcc1" presStyleIdx="0" presStyleCnt="6">
        <dgm:presLayoutVars>
          <dgm:bulletEnabled val="1"/>
        </dgm:presLayoutVars>
      </dgm:prSet>
      <dgm:spPr/>
    </dgm:pt>
    <dgm:pt modelId="{BACA23EA-8C51-1346-B285-17D619FDF120}" type="pres">
      <dgm:prSet presAssocID="{0A38C735-DDF4-694F-9CEB-C2B1F6E721D0}" presName="spaceBetweenRectangles" presStyleCnt="0"/>
      <dgm:spPr/>
    </dgm:pt>
    <dgm:pt modelId="{5A528515-379F-5B49-9810-3261CE57F56A}" type="pres">
      <dgm:prSet presAssocID="{FD8CEF2A-3467-1244-A6DC-D0B63F66E773}" presName="parentLin" presStyleCnt="0"/>
      <dgm:spPr/>
    </dgm:pt>
    <dgm:pt modelId="{5CEF604F-4898-8A43-B3F4-0F8D10E34CF1}" type="pres">
      <dgm:prSet presAssocID="{FD8CEF2A-3467-1244-A6DC-D0B63F66E773}" presName="parentLeftMargin" presStyleLbl="node1" presStyleIdx="0" presStyleCnt="6"/>
      <dgm:spPr/>
      <dgm:t>
        <a:bodyPr/>
        <a:lstStyle/>
        <a:p>
          <a:endParaRPr lang="de-DE"/>
        </a:p>
      </dgm:t>
    </dgm:pt>
    <dgm:pt modelId="{C56AA320-74F5-3140-8FF8-0E546EF697B1}" type="pres">
      <dgm:prSet presAssocID="{FD8CEF2A-3467-1244-A6DC-D0B63F66E773}" presName="parentText" presStyleLbl="node1" presStyleIdx="1" presStyleCnt="6" custScaleX="12422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1F6F31F-AE55-B444-A304-CDE8DA5DD69C}" type="pres">
      <dgm:prSet presAssocID="{FD8CEF2A-3467-1244-A6DC-D0B63F66E773}" presName="negativeSpace" presStyleCnt="0"/>
      <dgm:spPr/>
    </dgm:pt>
    <dgm:pt modelId="{DB269698-1443-CA46-A5D4-34EC3D4CF252}" type="pres">
      <dgm:prSet presAssocID="{FD8CEF2A-3467-1244-A6DC-D0B63F66E773}" presName="childText" presStyleLbl="conFgAcc1" presStyleIdx="1" presStyleCnt="6">
        <dgm:presLayoutVars>
          <dgm:bulletEnabled val="1"/>
        </dgm:presLayoutVars>
      </dgm:prSet>
      <dgm:spPr/>
    </dgm:pt>
    <dgm:pt modelId="{C6F2B9CF-20A0-7B40-8EBC-AE994EA5A550}" type="pres">
      <dgm:prSet presAssocID="{53C57B10-6D74-694B-AC91-138ED8853695}" presName="spaceBetweenRectangles" presStyleCnt="0"/>
      <dgm:spPr/>
    </dgm:pt>
    <dgm:pt modelId="{8178757D-50F6-1D40-BD08-601D066AF490}" type="pres">
      <dgm:prSet presAssocID="{AF51C68F-C4A8-D64E-9F03-5FF3FE1BA6E4}" presName="parentLin" presStyleCnt="0"/>
      <dgm:spPr/>
    </dgm:pt>
    <dgm:pt modelId="{6839970D-1E04-E248-8F55-6A07A5077596}" type="pres">
      <dgm:prSet presAssocID="{AF51C68F-C4A8-D64E-9F03-5FF3FE1BA6E4}" presName="parentLeftMargin" presStyleLbl="node1" presStyleIdx="1" presStyleCnt="6"/>
      <dgm:spPr/>
      <dgm:t>
        <a:bodyPr/>
        <a:lstStyle/>
        <a:p>
          <a:endParaRPr lang="de-DE"/>
        </a:p>
      </dgm:t>
    </dgm:pt>
    <dgm:pt modelId="{94BF2136-6A39-4443-BA43-2E4CC9692182}" type="pres">
      <dgm:prSet presAssocID="{AF51C68F-C4A8-D64E-9F03-5FF3FE1BA6E4}" presName="parentText" presStyleLbl="node1" presStyleIdx="2" presStyleCnt="6" custScaleX="12422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4B27134-EC63-AB41-A898-0D823E7BF240}" type="pres">
      <dgm:prSet presAssocID="{AF51C68F-C4A8-D64E-9F03-5FF3FE1BA6E4}" presName="negativeSpace" presStyleCnt="0"/>
      <dgm:spPr/>
    </dgm:pt>
    <dgm:pt modelId="{DA253128-D2CD-2248-B241-4035A867D3EC}" type="pres">
      <dgm:prSet presAssocID="{AF51C68F-C4A8-D64E-9F03-5FF3FE1BA6E4}" presName="childText" presStyleLbl="conFgAcc1" presStyleIdx="2" presStyleCnt="6">
        <dgm:presLayoutVars>
          <dgm:bulletEnabled val="1"/>
        </dgm:presLayoutVars>
      </dgm:prSet>
      <dgm:spPr/>
    </dgm:pt>
    <dgm:pt modelId="{13702250-1317-1643-9E9B-30B0563D70EB}" type="pres">
      <dgm:prSet presAssocID="{80496331-29E5-5A49-AFD8-27AB9C732438}" presName="spaceBetweenRectangles" presStyleCnt="0"/>
      <dgm:spPr/>
    </dgm:pt>
    <dgm:pt modelId="{675AC21F-A22A-F449-9351-ABF6E9792FBD}" type="pres">
      <dgm:prSet presAssocID="{81AAEC79-5515-4940-AD0C-865B01578F74}" presName="parentLin" presStyleCnt="0"/>
      <dgm:spPr/>
    </dgm:pt>
    <dgm:pt modelId="{74375F58-1A48-BB40-A0A9-6B4ED7DE81C9}" type="pres">
      <dgm:prSet presAssocID="{81AAEC79-5515-4940-AD0C-865B01578F74}" presName="parentLeftMargin" presStyleLbl="node1" presStyleIdx="2" presStyleCnt="6"/>
      <dgm:spPr/>
      <dgm:t>
        <a:bodyPr/>
        <a:lstStyle/>
        <a:p>
          <a:endParaRPr lang="de-DE"/>
        </a:p>
      </dgm:t>
    </dgm:pt>
    <dgm:pt modelId="{3D2A6DA3-A621-2E44-AAF8-6CE79BD7BDE0}" type="pres">
      <dgm:prSet presAssocID="{81AAEC79-5515-4940-AD0C-865B01578F74}" presName="parentText" presStyleLbl="node1" presStyleIdx="3" presStyleCnt="6" custScaleX="12422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C2E1E4E-7842-914B-856E-0B59228ABEE5}" type="pres">
      <dgm:prSet presAssocID="{81AAEC79-5515-4940-AD0C-865B01578F74}" presName="negativeSpace" presStyleCnt="0"/>
      <dgm:spPr/>
    </dgm:pt>
    <dgm:pt modelId="{367539B0-4C05-D747-8F54-44722619E735}" type="pres">
      <dgm:prSet presAssocID="{81AAEC79-5515-4940-AD0C-865B01578F74}" presName="childText" presStyleLbl="conFgAcc1" presStyleIdx="3" presStyleCnt="6">
        <dgm:presLayoutVars>
          <dgm:bulletEnabled val="1"/>
        </dgm:presLayoutVars>
      </dgm:prSet>
      <dgm:spPr/>
    </dgm:pt>
    <dgm:pt modelId="{89D49912-58B8-9D47-8993-F9324344E7DA}" type="pres">
      <dgm:prSet presAssocID="{0748D998-0E55-9D4E-A87B-C067CF1145F4}" presName="spaceBetweenRectangles" presStyleCnt="0"/>
      <dgm:spPr/>
    </dgm:pt>
    <dgm:pt modelId="{F0785E11-73A0-4E99-B2EC-3B14486A477B}" type="pres">
      <dgm:prSet presAssocID="{72DAF2B4-38D5-48F0-958E-E0A10193BACE}" presName="parentLin" presStyleCnt="0"/>
      <dgm:spPr/>
    </dgm:pt>
    <dgm:pt modelId="{10D44DDC-2E6D-4A73-A98C-16261A453308}" type="pres">
      <dgm:prSet presAssocID="{72DAF2B4-38D5-48F0-958E-E0A10193BACE}" presName="parentLeftMargin" presStyleLbl="node1" presStyleIdx="3" presStyleCnt="6"/>
      <dgm:spPr/>
      <dgm:t>
        <a:bodyPr/>
        <a:lstStyle/>
        <a:p>
          <a:endParaRPr lang="de-DE"/>
        </a:p>
      </dgm:t>
    </dgm:pt>
    <dgm:pt modelId="{980EBB37-5154-43AC-B929-470F61A5AADA}" type="pres">
      <dgm:prSet presAssocID="{72DAF2B4-38D5-48F0-958E-E0A10193BACE}" presName="parentText" presStyleLbl="node1" presStyleIdx="4" presStyleCnt="6" custScaleX="12466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4CBE114-0083-45E9-AA38-BAB7C14C10FC}" type="pres">
      <dgm:prSet presAssocID="{72DAF2B4-38D5-48F0-958E-E0A10193BACE}" presName="negativeSpace" presStyleCnt="0"/>
      <dgm:spPr/>
    </dgm:pt>
    <dgm:pt modelId="{BC2EAACC-115D-40A2-A109-FC299B5CCEBB}" type="pres">
      <dgm:prSet presAssocID="{72DAF2B4-38D5-48F0-958E-E0A10193BACE}" presName="childText" presStyleLbl="conFgAcc1" presStyleIdx="4" presStyleCnt="6">
        <dgm:presLayoutVars>
          <dgm:bulletEnabled val="1"/>
        </dgm:presLayoutVars>
      </dgm:prSet>
      <dgm:spPr/>
    </dgm:pt>
    <dgm:pt modelId="{3FE3B907-81AA-4252-B8A3-F0DCE75CE72D}" type="pres">
      <dgm:prSet presAssocID="{23847FAE-F113-49E9-B112-1C36EE3B0F4C}" presName="spaceBetweenRectangles" presStyleCnt="0"/>
      <dgm:spPr/>
    </dgm:pt>
    <dgm:pt modelId="{02B3B0CE-8463-9440-BADD-6045FD11B108}" type="pres">
      <dgm:prSet presAssocID="{B772486E-EA0A-474E-8AEB-40838A44B9EC}" presName="parentLin" presStyleCnt="0"/>
      <dgm:spPr/>
    </dgm:pt>
    <dgm:pt modelId="{669BC859-860F-B541-B230-0F8D1D91EEF0}" type="pres">
      <dgm:prSet presAssocID="{B772486E-EA0A-474E-8AEB-40838A44B9EC}" presName="parentLeftMargin" presStyleLbl="node1" presStyleIdx="4" presStyleCnt="6"/>
      <dgm:spPr/>
      <dgm:t>
        <a:bodyPr/>
        <a:lstStyle/>
        <a:p>
          <a:endParaRPr lang="de-DE"/>
        </a:p>
      </dgm:t>
    </dgm:pt>
    <dgm:pt modelId="{550D08AC-517B-1E44-9D07-7DF2B37D562D}" type="pres">
      <dgm:prSet presAssocID="{B772486E-EA0A-474E-8AEB-40838A44B9EC}" presName="parentText" presStyleLbl="node1" presStyleIdx="5" presStyleCnt="6" custScaleX="12422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5833A54-CFA8-BA49-8EBC-28EABE7CBB19}" type="pres">
      <dgm:prSet presAssocID="{B772486E-EA0A-474E-8AEB-40838A44B9EC}" presName="negativeSpace" presStyleCnt="0"/>
      <dgm:spPr/>
    </dgm:pt>
    <dgm:pt modelId="{46154971-2319-8349-9A5A-F76E4369DE0E}" type="pres">
      <dgm:prSet presAssocID="{B772486E-EA0A-474E-8AEB-40838A44B9EC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8625FF26-174B-423F-A04B-D0D24B89E02C}" type="presOf" srcId="{FD8CEF2A-3467-1244-A6DC-D0B63F66E773}" destId="{C56AA320-74F5-3140-8FF8-0E546EF697B1}" srcOrd="1" destOrd="0" presId="urn:microsoft.com/office/officeart/2005/8/layout/list1"/>
    <dgm:cxn modelId="{672A467A-C338-48E7-A036-A67A30151C12}" type="presOf" srcId="{AF51C68F-C4A8-D64E-9F03-5FF3FE1BA6E4}" destId="{6839970D-1E04-E248-8F55-6A07A5077596}" srcOrd="0" destOrd="0" presId="urn:microsoft.com/office/officeart/2005/8/layout/list1"/>
    <dgm:cxn modelId="{877935B4-430F-4A2A-9E4D-457E94A07E6D}" type="presOf" srcId="{AB1F5AA4-DC29-9C4E-A770-8C5E7124845C}" destId="{75BC8305-6427-5045-8A98-035ABF29781F}" srcOrd="1" destOrd="0" presId="urn:microsoft.com/office/officeart/2005/8/layout/list1"/>
    <dgm:cxn modelId="{4EFCF8B2-3151-4F1E-9BB9-8821CFFE0C3B}" type="presOf" srcId="{FD8CEF2A-3467-1244-A6DC-D0B63F66E773}" destId="{5CEF604F-4898-8A43-B3F4-0F8D10E34CF1}" srcOrd="0" destOrd="0" presId="urn:microsoft.com/office/officeart/2005/8/layout/list1"/>
    <dgm:cxn modelId="{DEDA8A01-C86D-44CF-B034-77D37E536F48}" type="presOf" srcId="{AB1F5AA4-DC29-9C4E-A770-8C5E7124845C}" destId="{2A42EC17-25B2-3C46-91A7-871662DADF6D}" srcOrd="0" destOrd="0" presId="urn:microsoft.com/office/officeart/2005/8/layout/list1"/>
    <dgm:cxn modelId="{B8A03C7D-78AB-4F92-BAD4-40982F67E5F1}" type="presOf" srcId="{B772486E-EA0A-474E-8AEB-40838A44B9EC}" destId="{669BC859-860F-B541-B230-0F8D1D91EEF0}" srcOrd="0" destOrd="0" presId="urn:microsoft.com/office/officeart/2005/8/layout/list1"/>
    <dgm:cxn modelId="{047D3A6B-6931-8D49-9FD4-B1B17D09E686}" srcId="{EF47BEE2-EE0F-8941-85C1-54D524984EE5}" destId="{AF51C68F-C4A8-D64E-9F03-5FF3FE1BA6E4}" srcOrd="2" destOrd="0" parTransId="{F623358E-8B8F-304D-8822-9E42A960BAE4}" sibTransId="{80496331-29E5-5A49-AFD8-27AB9C732438}"/>
    <dgm:cxn modelId="{BDE5EE04-1458-4548-8442-4FE91E3CD54E}" type="presOf" srcId="{72DAF2B4-38D5-48F0-958E-E0A10193BACE}" destId="{980EBB37-5154-43AC-B929-470F61A5AADA}" srcOrd="1" destOrd="0" presId="urn:microsoft.com/office/officeart/2005/8/layout/list1"/>
    <dgm:cxn modelId="{A0C9A8F3-A273-480C-8718-6030F4927544}" type="presOf" srcId="{81AAEC79-5515-4940-AD0C-865B01578F74}" destId="{74375F58-1A48-BB40-A0A9-6B4ED7DE81C9}" srcOrd="0" destOrd="0" presId="urn:microsoft.com/office/officeart/2005/8/layout/list1"/>
    <dgm:cxn modelId="{C9A66EB6-3429-45D5-A8BB-DC945E585900}" type="presOf" srcId="{AF51C68F-C4A8-D64E-9F03-5FF3FE1BA6E4}" destId="{94BF2136-6A39-4443-BA43-2E4CC9692182}" srcOrd="1" destOrd="0" presId="urn:microsoft.com/office/officeart/2005/8/layout/list1"/>
    <dgm:cxn modelId="{EB4203D2-FD70-FB42-86E3-EBD049AFC378}" srcId="{EF47BEE2-EE0F-8941-85C1-54D524984EE5}" destId="{B772486E-EA0A-474E-8AEB-40838A44B9EC}" srcOrd="5" destOrd="0" parTransId="{DA8AD3B5-919E-C348-8B43-59D9A3821A4E}" sibTransId="{F97C5607-CFB4-0348-94F5-9A0C84541546}"/>
    <dgm:cxn modelId="{05175744-80B6-4FC6-AFC8-5AB4FB0FFD34}" type="presOf" srcId="{B772486E-EA0A-474E-8AEB-40838A44B9EC}" destId="{550D08AC-517B-1E44-9D07-7DF2B37D562D}" srcOrd="1" destOrd="0" presId="urn:microsoft.com/office/officeart/2005/8/layout/list1"/>
    <dgm:cxn modelId="{D23CC67A-4446-7D4A-BFC1-A7E3007444E6}" srcId="{EF47BEE2-EE0F-8941-85C1-54D524984EE5}" destId="{81AAEC79-5515-4940-AD0C-865B01578F74}" srcOrd="3" destOrd="0" parTransId="{1D6333F5-0DE1-A04E-8642-3591FD00BD6E}" sibTransId="{0748D998-0E55-9D4E-A87B-C067CF1145F4}"/>
    <dgm:cxn modelId="{6DFAFDCF-EC07-EE44-AA32-EA5C42E061F5}" srcId="{EF47BEE2-EE0F-8941-85C1-54D524984EE5}" destId="{FD8CEF2A-3467-1244-A6DC-D0B63F66E773}" srcOrd="1" destOrd="0" parTransId="{E4ECE4DB-20E9-F44E-B3BC-70B645E4FE22}" sibTransId="{53C57B10-6D74-694B-AC91-138ED8853695}"/>
    <dgm:cxn modelId="{C1D496E9-3154-3A40-8CDF-B5CAD70E9DB1}" srcId="{EF47BEE2-EE0F-8941-85C1-54D524984EE5}" destId="{AB1F5AA4-DC29-9C4E-A770-8C5E7124845C}" srcOrd="0" destOrd="0" parTransId="{42B86CBE-3D42-E742-805F-BB821125C370}" sibTransId="{0A38C735-DDF4-694F-9CEB-C2B1F6E721D0}"/>
    <dgm:cxn modelId="{C5CE59E5-2F35-49AD-A234-03BEDE09B554}" srcId="{EF47BEE2-EE0F-8941-85C1-54D524984EE5}" destId="{72DAF2B4-38D5-48F0-958E-E0A10193BACE}" srcOrd="4" destOrd="0" parTransId="{DED0670E-6B1B-4E14-805A-72D533F3B27F}" sibTransId="{23847FAE-F113-49E9-B112-1C36EE3B0F4C}"/>
    <dgm:cxn modelId="{0C025A24-BF05-47B4-8DDA-CCD0755F2066}" type="presOf" srcId="{EF47BEE2-EE0F-8941-85C1-54D524984EE5}" destId="{C3D062AB-86DF-F64F-98C4-CCCD30CB197F}" srcOrd="0" destOrd="0" presId="urn:microsoft.com/office/officeart/2005/8/layout/list1"/>
    <dgm:cxn modelId="{00DD3876-4CF5-48D1-8E3F-4B63D2B3827C}" type="presOf" srcId="{81AAEC79-5515-4940-AD0C-865B01578F74}" destId="{3D2A6DA3-A621-2E44-AAF8-6CE79BD7BDE0}" srcOrd="1" destOrd="0" presId="urn:microsoft.com/office/officeart/2005/8/layout/list1"/>
    <dgm:cxn modelId="{985C80EF-7826-4127-BAB8-0C5C389691F0}" type="presOf" srcId="{72DAF2B4-38D5-48F0-958E-E0A10193BACE}" destId="{10D44DDC-2E6D-4A73-A98C-16261A453308}" srcOrd="0" destOrd="0" presId="urn:microsoft.com/office/officeart/2005/8/layout/list1"/>
    <dgm:cxn modelId="{FB0A64CA-B107-419B-A84F-B0EF510501D8}" type="presParOf" srcId="{C3D062AB-86DF-F64F-98C4-CCCD30CB197F}" destId="{3085526D-E6C9-794E-838F-C005AEA8E53C}" srcOrd="0" destOrd="0" presId="urn:microsoft.com/office/officeart/2005/8/layout/list1"/>
    <dgm:cxn modelId="{E563B287-CF0E-4A03-8BF2-682BAFB6E300}" type="presParOf" srcId="{3085526D-E6C9-794E-838F-C005AEA8E53C}" destId="{2A42EC17-25B2-3C46-91A7-871662DADF6D}" srcOrd="0" destOrd="0" presId="urn:microsoft.com/office/officeart/2005/8/layout/list1"/>
    <dgm:cxn modelId="{2F641B6D-B32F-4C51-AC97-12D0E6EBA454}" type="presParOf" srcId="{3085526D-E6C9-794E-838F-C005AEA8E53C}" destId="{75BC8305-6427-5045-8A98-035ABF29781F}" srcOrd="1" destOrd="0" presId="urn:microsoft.com/office/officeart/2005/8/layout/list1"/>
    <dgm:cxn modelId="{C87B6483-793C-42E8-AF5B-43D95CBCCB44}" type="presParOf" srcId="{C3D062AB-86DF-F64F-98C4-CCCD30CB197F}" destId="{34AD0BC0-FA79-7E4C-BFE0-BD603DD760FB}" srcOrd="1" destOrd="0" presId="urn:microsoft.com/office/officeart/2005/8/layout/list1"/>
    <dgm:cxn modelId="{B6CF561A-7E98-429F-BA58-F3431C08D8C4}" type="presParOf" srcId="{C3D062AB-86DF-F64F-98C4-CCCD30CB197F}" destId="{A5846451-7D63-9941-9F0A-A20992F10B1C}" srcOrd="2" destOrd="0" presId="urn:microsoft.com/office/officeart/2005/8/layout/list1"/>
    <dgm:cxn modelId="{016E4950-FD70-43E7-BFC0-9856DE3A721F}" type="presParOf" srcId="{C3D062AB-86DF-F64F-98C4-CCCD30CB197F}" destId="{BACA23EA-8C51-1346-B285-17D619FDF120}" srcOrd="3" destOrd="0" presId="urn:microsoft.com/office/officeart/2005/8/layout/list1"/>
    <dgm:cxn modelId="{E7FBC0D0-B68B-4B4F-8460-0EAE0D871827}" type="presParOf" srcId="{C3D062AB-86DF-F64F-98C4-CCCD30CB197F}" destId="{5A528515-379F-5B49-9810-3261CE57F56A}" srcOrd="4" destOrd="0" presId="urn:microsoft.com/office/officeart/2005/8/layout/list1"/>
    <dgm:cxn modelId="{25FF53D7-92DE-4BD1-9690-240A3A31C9ED}" type="presParOf" srcId="{5A528515-379F-5B49-9810-3261CE57F56A}" destId="{5CEF604F-4898-8A43-B3F4-0F8D10E34CF1}" srcOrd="0" destOrd="0" presId="urn:microsoft.com/office/officeart/2005/8/layout/list1"/>
    <dgm:cxn modelId="{C4375ED4-E2A6-46B8-A958-D019D93E79C1}" type="presParOf" srcId="{5A528515-379F-5B49-9810-3261CE57F56A}" destId="{C56AA320-74F5-3140-8FF8-0E546EF697B1}" srcOrd="1" destOrd="0" presId="urn:microsoft.com/office/officeart/2005/8/layout/list1"/>
    <dgm:cxn modelId="{C18818DE-043D-476F-B6BD-6D29F03A6D8C}" type="presParOf" srcId="{C3D062AB-86DF-F64F-98C4-CCCD30CB197F}" destId="{61F6F31F-AE55-B444-A304-CDE8DA5DD69C}" srcOrd="5" destOrd="0" presId="urn:microsoft.com/office/officeart/2005/8/layout/list1"/>
    <dgm:cxn modelId="{591EBEAA-FF72-4137-9F9B-B2F3B4539A2C}" type="presParOf" srcId="{C3D062AB-86DF-F64F-98C4-CCCD30CB197F}" destId="{DB269698-1443-CA46-A5D4-34EC3D4CF252}" srcOrd="6" destOrd="0" presId="urn:microsoft.com/office/officeart/2005/8/layout/list1"/>
    <dgm:cxn modelId="{D873B032-6817-4617-BA51-EAFF85219F3E}" type="presParOf" srcId="{C3D062AB-86DF-F64F-98C4-CCCD30CB197F}" destId="{C6F2B9CF-20A0-7B40-8EBC-AE994EA5A550}" srcOrd="7" destOrd="0" presId="urn:microsoft.com/office/officeart/2005/8/layout/list1"/>
    <dgm:cxn modelId="{EBFCCF2A-12E9-48A0-A51C-134B376F48BA}" type="presParOf" srcId="{C3D062AB-86DF-F64F-98C4-CCCD30CB197F}" destId="{8178757D-50F6-1D40-BD08-601D066AF490}" srcOrd="8" destOrd="0" presId="urn:microsoft.com/office/officeart/2005/8/layout/list1"/>
    <dgm:cxn modelId="{E01AE794-5279-43B9-882D-62DCF8D3C7D6}" type="presParOf" srcId="{8178757D-50F6-1D40-BD08-601D066AF490}" destId="{6839970D-1E04-E248-8F55-6A07A5077596}" srcOrd="0" destOrd="0" presId="urn:microsoft.com/office/officeart/2005/8/layout/list1"/>
    <dgm:cxn modelId="{1FCD6B07-4936-4130-A70E-F927578164E0}" type="presParOf" srcId="{8178757D-50F6-1D40-BD08-601D066AF490}" destId="{94BF2136-6A39-4443-BA43-2E4CC9692182}" srcOrd="1" destOrd="0" presId="urn:microsoft.com/office/officeart/2005/8/layout/list1"/>
    <dgm:cxn modelId="{5D8647ED-720C-4D62-B1A1-8CE9BCE0840A}" type="presParOf" srcId="{C3D062AB-86DF-F64F-98C4-CCCD30CB197F}" destId="{24B27134-EC63-AB41-A898-0D823E7BF240}" srcOrd="9" destOrd="0" presId="urn:microsoft.com/office/officeart/2005/8/layout/list1"/>
    <dgm:cxn modelId="{D72B1853-6770-4657-A7CB-BFAA767361DB}" type="presParOf" srcId="{C3D062AB-86DF-F64F-98C4-CCCD30CB197F}" destId="{DA253128-D2CD-2248-B241-4035A867D3EC}" srcOrd="10" destOrd="0" presId="urn:microsoft.com/office/officeart/2005/8/layout/list1"/>
    <dgm:cxn modelId="{22967C62-3DD4-43F1-87CF-53BCBAED0396}" type="presParOf" srcId="{C3D062AB-86DF-F64F-98C4-CCCD30CB197F}" destId="{13702250-1317-1643-9E9B-30B0563D70EB}" srcOrd="11" destOrd="0" presId="urn:microsoft.com/office/officeart/2005/8/layout/list1"/>
    <dgm:cxn modelId="{4F5AA37D-CAED-4AEC-8600-A8B87ACC532D}" type="presParOf" srcId="{C3D062AB-86DF-F64F-98C4-CCCD30CB197F}" destId="{675AC21F-A22A-F449-9351-ABF6E9792FBD}" srcOrd="12" destOrd="0" presId="urn:microsoft.com/office/officeart/2005/8/layout/list1"/>
    <dgm:cxn modelId="{63356181-745D-401A-8E89-FFF3B130D306}" type="presParOf" srcId="{675AC21F-A22A-F449-9351-ABF6E9792FBD}" destId="{74375F58-1A48-BB40-A0A9-6B4ED7DE81C9}" srcOrd="0" destOrd="0" presId="urn:microsoft.com/office/officeart/2005/8/layout/list1"/>
    <dgm:cxn modelId="{20F12350-DD37-43BD-A83C-A7237892562F}" type="presParOf" srcId="{675AC21F-A22A-F449-9351-ABF6E9792FBD}" destId="{3D2A6DA3-A621-2E44-AAF8-6CE79BD7BDE0}" srcOrd="1" destOrd="0" presId="urn:microsoft.com/office/officeart/2005/8/layout/list1"/>
    <dgm:cxn modelId="{026EDD6E-A6D6-4846-A136-352857FFC45F}" type="presParOf" srcId="{C3D062AB-86DF-F64F-98C4-CCCD30CB197F}" destId="{AC2E1E4E-7842-914B-856E-0B59228ABEE5}" srcOrd="13" destOrd="0" presId="urn:microsoft.com/office/officeart/2005/8/layout/list1"/>
    <dgm:cxn modelId="{1CE2B153-9E53-476E-A2D3-A196B16BD62F}" type="presParOf" srcId="{C3D062AB-86DF-F64F-98C4-CCCD30CB197F}" destId="{367539B0-4C05-D747-8F54-44722619E735}" srcOrd="14" destOrd="0" presId="urn:microsoft.com/office/officeart/2005/8/layout/list1"/>
    <dgm:cxn modelId="{0917BD6D-49DB-4616-98B6-076528B0EFC5}" type="presParOf" srcId="{C3D062AB-86DF-F64F-98C4-CCCD30CB197F}" destId="{89D49912-58B8-9D47-8993-F9324344E7DA}" srcOrd="15" destOrd="0" presId="urn:microsoft.com/office/officeart/2005/8/layout/list1"/>
    <dgm:cxn modelId="{FD20AA58-7226-431A-93A8-68DB3FD72754}" type="presParOf" srcId="{C3D062AB-86DF-F64F-98C4-CCCD30CB197F}" destId="{F0785E11-73A0-4E99-B2EC-3B14486A477B}" srcOrd="16" destOrd="0" presId="urn:microsoft.com/office/officeart/2005/8/layout/list1"/>
    <dgm:cxn modelId="{C426D352-28BA-431A-9F77-484B4B5F531E}" type="presParOf" srcId="{F0785E11-73A0-4E99-B2EC-3B14486A477B}" destId="{10D44DDC-2E6D-4A73-A98C-16261A453308}" srcOrd="0" destOrd="0" presId="urn:microsoft.com/office/officeart/2005/8/layout/list1"/>
    <dgm:cxn modelId="{608B1D93-59DA-46BE-8E3B-23F00C30397D}" type="presParOf" srcId="{F0785E11-73A0-4E99-B2EC-3B14486A477B}" destId="{980EBB37-5154-43AC-B929-470F61A5AADA}" srcOrd="1" destOrd="0" presId="urn:microsoft.com/office/officeart/2005/8/layout/list1"/>
    <dgm:cxn modelId="{6E163BF3-0691-4BFF-ACC7-A5C56FEA4453}" type="presParOf" srcId="{C3D062AB-86DF-F64F-98C4-CCCD30CB197F}" destId="{64CBE114-0083-45E9-AA38-BAB7C14C10FC}" srcOrd="17" destOrd="0" presId="urn:microsoft.com/office/officeart/2005/8/layout/list1"/>
    <dgm:cxn modelId="{C946CB65-9417-4147-A11B-CC4793522EC8}" type="presParOf" srcId="{C3D062AB-86DF-F64F-98C4-CCCD30CB197F}" destId="{BC2EAACC-115D-40A2-A109-FC299B5CCEBB}" srcOrd="18" destOrd="0" presId="urn:microsoft.com/office/officeart/2005/8/layout/list1"/>
    <dgm:cxn modelId="{4A262599-983D-4B8C-A81C-0CFFA9C100D9}" type="presParOf" srcId="{C3D062AB-86DF-F64F-98C4-CCCD30CB197F}" destId="{3FE3B907-81AA-4252-B8A3-F0DCE75CE72D}" srcOrd="19" destOrd="0" presId="urn:microsoft.com/office/officeart/2005/8/layout/list1"/>
    <dgm:cxn modelId="{8771B1F9-00A3-489C-BDBD-00BA737DD3C2}" type="presParOf" srcId="{C3D062AB-86DF-F64F-98C4-CCCD30CB197F}" destId="{02B3B0CE-8463-9440-BADD-6045FD11B108}" srcOrd="20" destOrd="0" presId="urn:microsoft.com/office/officeart/2005/8/layout/list1"/>
    <dgm:cxn modelId="{3223F7C0-C379-4293-83EF-148612EDF70C}" type="presParOf" srcId="{02B3B0CE-8463-9440-BADD-6045FD11B108}" destId="{669BC859-860F-B541-B230-0F8D1D91EEF0}" srcOrd="0" destOrd="0" presId="urn:microsoft.com/office/officeart/2005/8/layout/list1"/>
    <dgm:cxn modelId="{3B6DBB04-1DE0-4420-A812-40999D740516}" type="presParOf" srcId="{02B3B0CE-8463-9440-BADD-6045FD11B108}" destId="{550D08AC-517B-1E44-9D07-7DF2B37D562D}" srcOrd="1" destOrd="0" presId="urn:microsoft.com/office/officeart/2005/8/layout/list1"/>
    <dgm:cxn modelId="{302C588B-8B33-4B9A-B2C5-A851855EFA5A}" type="presParOf" srcId="{C3D062AB-86DF-F64F-98C4-CCCD30CB197F}" destId="{85833A54-CFA8-BA49-8EBC-28EABE7CBB19}" srcOrd="21" destOrd="0" presId="urn:microsoft.com/office/officeart/2005/8/layout/list1"/>
    <dgm:cxn modelId="{6DAF1124-8368-4812-910F-F1A93AD58756}" type="presParOf" srcId="{C3D062AB-86DF-F64F-98C4-CCCD30CB197F}" destId="{46154971-2319-8349-9A5A-F76E4369DE0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47BEE2-EE0F-8941-85C1-54D524984EE5}" type="doc">
      <dgm:prSet loTypeId="urn:microsoft.com/office/officeart/2005/8/layout/list1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AB1F5AA4-DC29-9C4E-A770-8C5E7124845C}">
      <dgm:prSet custT="1"/>
      <dgm:spPr/>
      <dgm:t>
        <a:bodyPr/>
        <a:lstStyle/>
        <a:p>
          <a:pPr rtl="0"/>
          <a:r>
            <a:rPr lang="de-DE" altLang="de-DE" sz="1600" dirty="0"/>
            <a:t>Sauberkeit</a:t>
          </a:r>
        </a:p>
      </dgm:t>
    </dgm:pt>
    <dgm:pt modelId="{42B86CBE-3D42-E742-805F-BB821125C370}" type="parTrans" cxnId="{C1D496E9-3154-3A40-8CDF-B5CAD70E9DB1}">
      <dgm:prSet/>
      <dgm:spPr/>
      <dgm:t>
        <a:bodyPr/>
        <a:lstStyle/>
        <a:p>
          <a:endParaRPr lang="de-DE" sz="1600"/>
        </a:p>
      </dgm:t>
    </dgm:pt>
    <dgm:pt modelId="{0A38C735-DDF4-694F-9CEB-C2B1F6E721D0}" type="sibTrans" cxnId="{C1D496E9-3154-3A40-8CDF-B5CAD70E9DB1}">
      <dgm:prSet/>
      <dgm:spPr/>
      <dgm:t>
        <a:bodyPr/>
        <a:lstStyle/>
        <a:p>
          <a:endParaRPr lang="de-DE" sz="1600"/>
        </a:p>
      </dgm:t>
    </dgm:pt>
    <dgm:pt modelId="{FD8CEF2A-3467-1244-A6DC-D0B63F66E773}">
      <dgm:prSet custT="1"/>
      <dgm:spPr/>
      <dgm:t>
        <a:bodyPr/>
        <a:lstStyle/>
        <a:p>
          <a:pPr rtl="0"/>
          <a:r>
            <a:rPr lang="de-DE" altLang="de-DE" sz="1600" dirty="0"/>
            <a:t>Straßenzustand</a:t>
          </a:r>
        </a:p>
      </dgm:t>
    </dgm:pt>
    <dgm:pt modelId="{E4ECE4DB-20E9-F44E-B3BC-70B645E4FE22}" type="parTrans" cxnId="{6DFAFDCF-EC07-EE44-AA32-EA5C42E061F5}">
      <dgm:prSet/>
      <dgm:spPr/>
      <dgm:t>
        <a:bodyPr/>
        <a:lstStyle/>
        <a:p>
          <a:endParaRPr lang="de-DE" sz="1600"/>
        </a:p>
      </dgm:t>
    </dgm:pt>
    <dgm:pt modelId="{53C57B10-6D74-694B-AC91-138ED8853695}" type="sibTrans" cxnId="{6DFAFDCF-EC07-EE44-AA32-EA5C42E061F5}">
      <dgm:prSet/>
      <dgm:spPr/>
      <dgm:t>
        <a:bodyPr/>
        <a:lstStyle/>
        <a:p>
          <a:endParaRPr lang="de-DE" sz="1600"/>
        </a:p>
      </dgm:t>
    </dgm:pt>
    <dgm:pt modelId="{AF51C68F-C4A8-D64E-9F03-5FF3FE1BA6E4}">
      <dgm:prSet custT="1"/>
      <dgm:spPr/>
      <dgm:t>
        <a:bodyPr/>
        <a:lstStyle/>
        <a:p>
          <a:pPr rtl="0"/>
          <a:r>
            <a:rPr lang="de-DE" altLang="de-DE" sz="1600" dirty="0"/>
            <a:t>Leerstand/Zustand einiger Immobilien</a:t>
          </a:r>
        </a:p>
      </dgm:t>
    </dgm:pt>
    <dgm:pt modelId="{F623358E-8B8F-304D-8822-9E42A960BAE4}" type="parTrans" cxnId="{047D3A6B-6931-8D49-9FD4-B1B17D09E686}">
      <dgm:prSet/>
      <dgm:spPr/>
      <dgm:t>
        <a:bodyPr/>
        <a:lstStyle/>
        <a:p>
          <a:endParaRPr lang="de-DE" sz="1600"/>
        </a:p>
      </dgm:t>
    </dgm:pt>
    <dgm:pt modelId="{80496331-29E5-5A49-AFD8-27AB9C732438}" type="sibTrans" cxnId="{047D3A6B-6931-8D49-9FD4-B1B17D09E686}">
      <dgm:prSet/>
      <dgm:spPr/>
      <dgm:t>
        <a:bodyPr/>
        <a:lstStyle/>
        <a:p>
          <a:endParaRPr lang="de-DE" sz="1600"/>
        </a:p>
      </dgm:t>
    </dgm:pt>
    <dgm:pt modelId="{DE4027C9-1B3C-4016-88E5-5C4603751A08}">
      <dgm:prSet custT="1"/>
      <dgm:spPr/>
      <dgm:t>
        <a:bodyPr/>
        <a:lstStyle/>
        <a:p>
          <a:pPr rtl="0"/>
          <a:r>
            <a:rPr lang="de-DE" altLang="de-DE" sz="1600" dirty="0"/>
            <a:t>Stadtbild insgesamt </a:t>
          </a:r>
        </a:p>
      </dgm:t>
    </dgm:pt>
    <dgm:pt modelId="{CB2C4B57-0B1F-4267-A5F5-DE3120C0A238}" type="parTrans" cxnId="{573ACB80-FB7F-4550-B179-DFDC74F18700}">
      <dgm:prSet/>
      <dgm:spPr/>
      <dgm:t>
        <a:bodyPr/>
        <a:lstStyle/>
        <a:p>
          <a:endParaRPr lang="de-DE"/>
        </a:p>
      </dgm:t>
    </dgm:pt>
    <dgm:pt modelId="{93E04F8D-0163-460E-AC73-0A2E5D96BA1F}" type="sibTrans" cxnId="{573ACB80-FB7F-4550-B179-DFDC74F18700}">
      <dgm:prSet/>
      <dgm:spPr/>
      <dgm:t>
        <a:bodyPr/>
        <a:lstStyle/>
        <a:p>
          <a:endParaRPr lang="de-DE"/>
        </a:p>
      </dgm:t>
    </dgm:pt>
    <dgm:pt modelId="{58BB56F4-449E-4A35-AD38-45901D30791B}">
      <dgm:prSet custT="1"/>
      <dgm:spPr/>
      <dgm:t>
        <a:bodyPr/>
        <a:lstStyle/>
        <a:p>
          <a:pPr rtl="0"/>
          <a:r>
            <a:rPr lang="de-DE" altLang="de-DE" sz="1600" dirty="0"/>
            <a:t>Stadtkern/Zentrum/Aufenthaltsqualität </a:t>
          </a:r>
        </a:p>
      </dgm:t>
    </dgm:pt>
    <dgm:pt modelId="{17D93C0E-A46D-4BEE-91BE-83DDAC6B5FA3}" type="parTrans" cxnId="{3CF0D6D9-0AAF-49B0-9A78-B981EC3F6BBE}">
      <dgm:prSet/>
      <dgm:spPr/>
      <dgm:t>
        <a:bodyPr/>
        <a:lstStyle/>
        <a:p>
          <a:endParaRPr lang="de-DE"/>
        </a:p>
      </dgm:t>
    </dgm:pt>
    <dgm:pt modelId="{54AA6318-501A-463B-B691-A335CBAD312E}" type="sibTrans" cxnId="{3CF0D6D9-0AAF-49B0-9A78-B981EC3F6BBE}">
      <dgm:prSet/>
      <dgm:spPr/>
      <dgm:t>
        <a:bodyPr/>
        <a:lstStyle/>
        <a:p>
          <a:endParaRPr lang="de-DE"/>
        </a:p>
      </dgm:t>
    </dgm:pt>
    <dgm:pt modelId="{C3D062AB-86DF-F64F-98C4-CCCD30CB197F}" type="pres">
      <dgm:prSet presAssocID="{EF47BEE2-EE0F-8941-85C1-54D524984EE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085526D-E6C9-794E-838F-C005AEA8E53C}" type="pres">
      <dgm:prSet presAssocID="{AB1F5AA4-DC29-9C4E-A770-8C5E7124845C}" presName="parentLin" presStyleCnt="0"/>
      <dgm:spPr/>
    </dgm:pt>
    <dgm:pt modelId="{2A42EC17-25B2-3C46-91A7-871662DADF6D}" type="pres">
      <dgm:prSet presAssocID="{AB1F5AA4-DC29-9C4E-A770-8C5E7124845C}" presName="parentLeftMargin" presStyleLbl="node1" presStyleIdx="0" presStyleCnt="5"/>
      <dgm:spPr/>
      <dgm:t>
        <a:bodyPr/>
        <a:lstStyle/>
        <a:p>
          <a:endParaRPr lang="de-DE"/>
        </a:p>
      </dgm:t>
    </dgm:pt>
    <dgm:pt modelId="{75BC8305-6427-5045-8A98-035ABF29781F}" type="pres">
      <dgm:prSet presAssocID="{AB1F5AA4-DC29-9C4E-A770-8C5E7124845C}" presName="parentText" presStyleLbl="node1" presStyleIdx="0" presStyleCnt="5" custScaleX="12422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4AD0BC0-FA79-7E4C-BFE0-BD603DD760FB}" type="pres">
      <dgm:prSet presAssocID="{AB1F5AA4-DC29-9C4E-A770-8C5E7124845C}" presName="negativeSpace" presStyleCnt="0"/>
      <dgm:spPr/>
    </dgm:pt>
    <dgm:pt modelId="{A5846451-7D63-9941-9F0A-A20992F10B1C}" type="pres">
      <dgm:prSet presAssocID="{AB1F5AA4-DC29-9C4E-A770-8C5E7124845C}" presName="childText" presStyleLbl="conFgAcc1" presStyleIdx="0" presStyleCnt="5">
        <dgm:presLayoutVars>
          <dgm:bulletEnabled val="1"/>
        </dgm:presLayoutVars>
      </dgm:prSet>
      <dgm:spPr/>
    </dgm:pt>
    <dgm:pt modelId="{BACA23EA-8C51-1346-B285-17D619FDF120}" type="pres">
      <dgm:prSet presAssocID="{0A38C735-DDF4-694F-9CEB-C2B1F6E721D0}" presName="spaceBetweenRectangles" presStyleCnt="0"/>
      <dgm:spPr/>
    </dgm:pt>
    <dgm:pt modelId="{5A528515-379F-5B49-9810-3261CE57F56A}" type="pres">
      <dgm:prSet presAssocID="{FD8CEF2A-3467-1244-A6DC-D0B63F66E773}" presName="parentLin" presStyleCnt="0"/>
      <dgm:spPr/>
    </dgm:pt>
    <dgm:pt modelId="{5CEF604F-4898-8A43-B3F4-0F8D10E34CF1}" type="pres">
      <dgm:prSet presAssocID="{FD8CEF2A-3467-1244-A6DC-D0B63F66E773}" presName="parentLeftMargin" presStyleLbl="node1" presStyleIdx="0" presStyleCnt="5"/>
      <dgm:spPr/>
      <dgm:t>
        <a:bodyPr/>
        <a:lstStyle/>
        <a:p>
          <a:endParaRPr lang="de-DE"/>
        </a:p>
      </dgm:t>
    </dgm:pt>
    <dgm:pt modelId="{C56AA320-74F5-3140-8FF8-0E546EF697B1}" type="pres">
      <dgm:prSet presAssocID="{FD8CEF2A-3467-1244-A6DC-D0B63F66E773}" presName="parentText" presStyleLbl="node1" presStyleIdx="1" presStyleCnt="5" custScaleX="12422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1F6F31F-AE55-B444-A304-CDE8DA5DD69C}" type="pres">
      <dgm:prSet presAssocID="{FD8CEF2A-3467-1244-A6DC-D0B63F66E773}" presName="negativeSpace" presStyleCnt="0"/>
      <dgm:spPr/>
    </dgm:pt>
    <dgm:pt modelId="{DB269698-1443-CA46-A5D4-34EC3D4CF252}" type="pres">
      <dgm:prSet presAssocID="{FD8CEF2A-3467-1244-A6DC-D0B63F66E773}" presName="childText" presStyleLbl="conFgAcc1" presStyleIdx="1" presStyleCnt="5">
        <dgm:presLayoutVars>
          <dgm:bulletEnabled val="1"/>
        </dgm:presLayoutVars>
      </dgm:prSet>
      <dgm:spPr/>
    </dgm:pt>
    <dgm:pt modelId="{C6F2B9CF-20A0-7B40-8EBC-AE994EA5A550}" type="pres">
      <dgm:prSet presAssocID="{53C57B10-6D74-694B-AC91-138ED8853695}" presName="spaceBetweenRectangles" presStyleCnt="0"/>
      <dgm:spPr/>
    </dgm:pt>
    <dgm:pt modelId="{8178757D-50F6-1D40-BD08-601D066AF490}" type="pres">
      <dgm:prSet presAssocID="{AF51C68F-C4A8-D64E-9F03-5FF3FE1BA6E4}" presName="parentLin" presStyleCnt="0"/>
      <dgm:spPr/>
    </dgm:pt>
    <dgm:pt modelId="{6839970D-1E04-E248-8F55-6A07A5077596}" type="pres">
      <dgm:prSet presAssocID="{AF51C68F-C4A8-D64E-9F03-5FF3FE1BA6E4}" presName="parentLeftMargin" presStyleLbl="node1" presStyleIdx="1" presStyleCnt="5"/>
      <dgm:spPr/>
      <dgm:t>
        <a:bodyPr/>
        <a:lstStyle/>
        <a:p>
          <a:endParaRPr lang="de-DE"/>
        </a:p>
      </dgm:t>
    </dgm:pt>
    <dgm:pt modelId="{94BF2136-6A39-4443-BA43-2E4CC9692182}" type="pres">
      <dgm:prSet presAssocID="{AF51C68F-C4A8-D64E-9F03-5FF3FE1BA6E4}" presName="parentText" presStyleLbl="node1" presStyleIdx="2" presStyleCnt="5" custScaleX="12422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4B27134-EC63-AB41-A898-0D823E7BF240}" type="pres">
      <dgm:prSet presAssocID="{AF51C68F-C4A8-D64E-9F03-5FF3FE1BA6E4}" presName="negativeSpace" presStyleCnt="0"/>
      <dgm:spPr/>
    </dgm:pt>
    <dgm:pt modelId="{DA253128-D2CD-2248-B241-4035A867D3EC}" type="pres">
      <dgm:prSet presAssocID="{AF51C68F-C4A8-D64E-9F03-5FF3FE1BA6E4}" presName="childText" presStyleLbl="conFgAcc1" presStyleIdx="2" presStyleCnt="5">
        <dgm:presLayoutVars>
          <dgm:bulletEnabled val="1"/>
        </dgm:presLayoutVars>
      </dgm:prSet>
      <dgm:spPr/>
    </dgm:pt>
    <dgm:pt modelId="{171E7C7D-EE57-4A52-9B04-AFF04C007CBE}" type="pres">
      <dgm:prSet presAssocID="{80496331-29E5-5A49-AFD8-27AB9C732438}" presName="spaceBetweenRectangles" presStyleCnt="0"/>
      <dgm:spPr/>
    </dgm:pt>
    <dgm:pt modelId="{287F84F6-CBEE-4BE3-BD40-DE898F27611D}" type="pres">
      <dgm:prSet presAssocID="{DE4027C9-1B3C-4016-88E5-5C4603751A08}" presName="parentLin" presStyleCnt="0"/>
      <dgm:spPr/>
    </dgm:pt>
    <dgm:pt modelId="{ABB7A371-B47F-4BED-9DFF-8FE5226393A8}" type="pres">
      <dgm:prSet presAssocID="{DE4027C9-1B3C-4016-88E5-5C4603751A08}" presName="parentLeftMargin" presStyleLbl="node1" presStyleIdx="2" presStyleCnt="5"/>
      <dgm:spPr/>
      <dgm:t>
        <a:bodyPr/>
        <a:lstStyle/>
        <a:p>
          <a:endParaRPr lang="de-DE"/>
        </a:p>
      </dgm:t>
    </dgm:pt>
    <dgm:pt modelId="{421FE76F-B05C-4965-B031-E063C90ACF5C}" type="pres">
      <dgm:prSet presAssocID="{DE4027C9-1B3C-4016-88E5-5C4603751A08}" presName="parentText" presStyleLbl="node1" presStyleIdx="3" presStyleCnt="5" custScaleX="12357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BB04DBB-D95F-40BF-B32F-81E909D4F447}" type="pres">
      <dgm:prSet presAssocID="{DE4027C9-1B3C-4016-88E5-5C4603751A08}" presName="negativeSpace" presStyleCnt="0"/>
      <dgm:spPr/>
    </dgm:pt>
    <dgm:pt modelId="{9B42DD82-FABA-4958-9620-FC1E9D19B5FD}" type="pres">
      <dgm:prSet presAssocID="{DE4027C9-1B3C-4016-88E5-5C4603751A08}" presName="childText" presStyleLbl="conFgAcc1" presStyleIdx="3" presStyleCnt="5">
        <dgm:presLayoutVars>
          <dgm:bulletEnabled val="1"/>
        </dgm:presLayoutVars>
      </dgm:prSet>
      <dgm:spPr/>
    </dgm:pt>
    <dgm:pt modelId="{D2D2070C-2C23-463B-8720-1F1FBA0F4892}" type="pres">
      <dgm:prSet presAssocID="{93E04F8D-0163-460E-AC73-0A2E5D96BA1F}" presName="spaceBetweenRectangles" presStyleCnt="0"/>
      <dgm:spPr/>
    </dgm:pt>
    <dgm:pt modelId="{1102B04E-13A5-4F3B-BFA3-3E4E544BA281}" type="pres">
      <dgm:prSet presAssocID="{58BB56F4-449E-4A35-AD38-45901D30791B}" presName="parentLin" presStyleCnt="0"/>
      <dgm:spPr/>
    </dgm:pt>
    <dgm:pt modelId="{4001B556-AC8E-4626-AE88-4609AAA8ACB5}" type="pres">
      <dgm:prSet presAssocID="{58BB56F4-449E-4A35-AD38-45901D30791B}" presName="parentLeftMargin" presStyleLbl="node1" presStyleIdx="3" presStyleCnt="5"/>
      <dgm:spPr/>
      <dgm:t>
        <a:bodyPr/>
        <a:lstStyle/>
        <a:p>
          <a:endParaRPr lang="de-DE"/>
        </a:p>
      </dgm:t>
    </dgm:pt>
    <dgm:pt modelId="{70DCA731-B853-41AC-ADA5-A5196EFDEF0D}" type="pres">
      <dgm:prSet presAssocID="{58BB56F4-449E-4A35-AD38-45901D30791B}" presName="parentText" presStyleLbl="node1" presStyleIdx="4" presStyleCnt="5" custScaleX="12357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633BDE-FD2F-4BDF-967A-2C205FD3862B}" type="pres">
      <dgm:prSet presAssocID="{58BB56F4-449E-4A35-AD38-45901D30791B}" presName="negativeSpace" presStyleCnt="0"/>
      <dgm:spPr/>
    </dgm:pt>
    <dgm:pt modelId="{9474E640-2589-41AF-9A2F-19EA13ADCAEC}" type="pres">
      <dgm:prSet presAssocID="{58BB56F4-449E-4A35-AD38-45901D30791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2153B7B-78D4-4154-94E5-79FD574F34CC}" type="presOf" srcId="{DE4027C9-1B3C-4016-88E5-5C4603751A08}" destId="{421FE76F-B05C-4965-B031-E063C90ACF5C}" srcOrd="1" destOrd="0" presId="urn:microsoft.com/office/officeart/2005/8/layout/list1"/>
    <dgm:cxn modelId="{573ACB80-FB7F-4550-B179-DFDC74F18700}" srcId="{EF47BEE2-EE0F-8941-85C1-54D524984EE5}" destId="{DE4027C9-1B3C-4016-88E5-5C4603751A08}" srcOrd="3" destOrd="0" parTransId="{CB2C4B57-0B1F-4267-A5F5-DE3120C0A238}" sibTransId="{93E04F8D-0163-460E-AC73-0A2E5D96BA1F}"/>
    <dgm:cxn modelId="{D6D46C71-1E02-40D9-83E6-C30C14466A89}" type="presOf" srcId="{DE4027C9-1B3C-4016-88E5-5C4603751A08}" destId="{ABB7A371-B47F-4BED-9DFF-8FE5226393A8}" srcOrd="0" destOrd="0" presId="urn:microsoft.com/office/officeart/2005/8/layout/list1"/>
    <dgm:cxn modelId="{3F888FCC-3921-4CA0-93BA-64045EEC35A1}" type="presOf" srcId="{AF51C68F-C4A8-D64E-9F03-5FF3FE1BA6E4}" destId="{94BF2136-6A39-4443-BA43-2E4CC9692182}" srcOrd="1" destOrd="0" presId="urn:microsoft.com/office/officeart/2005/8/layout/list1"/>
    <dgm:cxn modelId="{3CF0D6D9-0AAF-49B0-9A78-B981EC3F6BBE}" srcId="{EF47BEE2-EE0F-8941-85C1-54D524984EE5}" destId="{58BB56F4-449E-4A35-AD38-45901D30791B}" srcOrd="4" destOrd="0" parTransId="{17D93C0E-A46D-4BEE-91BE-83DDAC6B5FA3}" sibTransId="{54AA6318-501A-463B-B691-A335CBAD312E}"/>
    <dgm:cxn modelId="{F0050C08-2B63-4255-B5D4-A9B5FD7D5C5E}" type="presOf" srcId="{AF51C68F-C4A8-D64E-9F03-5FF3FE1BA6E4}" destId="{6839970D-1E04-E248-8F55-6A07A5077596}" srcOrd="0" destOrd="0" presId="urn:microsoft.com/office/officeart/2005/8/layout/list1"/>
    <dgm:cxn modelId="{A28CDA45-0E53-4CB6-AD72-AD6E13F2C342}" type="presOf" srcId="{AB1F5AA4-DC29-9C4E-A770-8C5E7124845C}" destId="{75BC8305-6427-5045-8A98-035ABF29781F}" srcOrd="1" destOrd="0" presId="urn:microsoft.com/office/officeart/2005/8/layout/list1"/>
    <dgm:cxn modelId="{6DFAFDCF-EC07-EE44-AA32-EA5C42E061F5}" srcId="{EF47BEE2-EE0F-8941-85C1-54D524984EE5}" destId="{FD8CEF2A-3467-1244-A6DC-D0B63F66E773}" srcOrd="1" destOrd="0" parTransId="{E4ECE4DB-20E9-F44E-B3BC-70B645E4FE22}" sibTransId="{53C57B10-6D74-694B-AC91-138ED8853695}"/>
    <dgm:cxn modelId="{C1D496E9-3154-3A40-8CDF-B5CAD70E9DB1}" srcId="{EF47BEE2-EE0F-8941-85C1-54D524984EE5}" destId="{AB1F5AA4-DC29-9C4E-A770-8C5E7124845C}" srcOrd="0" destOrd="0" parTransId="{42B86CBE-3D42-E742-805F-BB821125C370}" sibTransId="{0A38C735-DDF4-694F-9CEB-C2B1F6E721D0}"/>
    <dgm:cxn modelId="{4EB2A168-5CD3-42F8-8657-DE81A31FD93C}" type="presOf" srcId="{FD8CEF2A-3467-1244-A6DC-D0B63F66E773}" destId="{5CEF604F-4898-8A43-B3F4-0F8D10E34CF1}" srcOrd="0" destOrd="0" presId="urn:microsoft.com/office/officeart/2005/8/layout/list1"/>
    <dgm:cxn modelId="{D053E877-FE21-4A5A-A8F0-E812C5F871BB}" type="presOf" srcId="{58BB56F4-449E-4A35-AD38-45901D30791B}" destId="{70DCA731-B853-41AC-ADA5-A5196EFDEF0D}" srcOrd="1" destOrd="0" presId="urn:microsoft.com/office/officeart/2005/8/layout/list1"/>
    <dgm:cxn modelId="{047D3A6B-6931-8D49-9FD4-B1B17D09E686}" srcId="{EF47BEE2-EE0F-8941-85C1-54D524984EE5}" destId="{AF51C68F-C4A8-D64E-9F03-5FF3FE1BA6E4}" srcOrd="2" destOrd="0" parTransId="{F623358E-8B8F-304D-8822-9E42A960BAE4}" sibTransId="{80496331-29E5-5A49-AFD8-27AB9C732438}"/>
    <dgm:cxn modelId="{1725F1E0-96B2-4B09-BF0D-A5A703278D1D}" type="presOf" srcId="{FD8CEF2A-3467-1244-A6DC-D0B63F66E773}" destId="{C56AA320-74F5-3140-8FF8-0E546EF697B1}" srcOrd="1" destOrd="0" presId="urn:microsoft.com/office/officeart/2005/8/layout/list1"/>
    <dgm:cxn modelId="{2C48DD23-3EC0-44FC-B06F-7FB5017AEE51}" type="presOf" srcId="{EF47BEE2-EE0F-8941-85C1-54D524984EE5}" destId="{C3D062AB-86DF-F64F-98C4-CCCD30CB197F}" srcOrd="0" destOrd="0" presId="urn:microsoft.com/office/officeart/2005/8/layout/list1"/>
    <dgm:cxn modelId="{0FF3B132-A51F-43FA-8CE0-705E6A603D58}" type="presOf" srcId="{58BB56F4-449E-4A35-AD38-45901D30791B}" destId="{4001B556-AC8E-4626-AE88-4609AAA8ACB5}" srcOrd="0" destOrd="0" presId="urn:microsoft.com/office/officeart/2005/8/layout/list1"/>
    <dgm:cxn modelId="{7AF87825-3164-40CD-B1D9-26F240A93529}" type="presOf" srcId="{AB1F5AA4-DC29-9C4E-A770-8C5E7124845C}" destId="{2A42EC17-25B2-3C46-91A7-871662DADF6D}" srcOrd="0" destOrd="0" presId="urn:microsoft.com/office/officeart/2005/8/layout/list1"/>
    <dgm:cxn modelId="{D074A566-8F61-42B0-98A6-C42088BFA71D}" type="presParOf" srcId="{C3D062AB-86DF-F64F-98C4-CCCD30CB197F}" destId="{3085526D-E6C9-794E-838F-C005AEA8E53C}" srcOrd="0" destOrd="0" presId="urn:microsoft.com/office/officeart/2005/8/layout/list1"/>
    <dgm:cxn modelId="{59FCDE6B-82BD-4F43-AC4C-593116E59CEE}" type="presParOf" srcId="{3085526D-E6C9-794E-838F-C005AEA8E53C}" destId="{2A42EC17-25B2-3C46-91A7-871662DADF6D}" srcOrd="0" destOrd="0" presId="urn:microsoft.com/office/officeart/2005/8/layout/list1"/>
    <dgm:cxn modelId="{C67A7A92-61DD-4052-B796-3859D0EF2EC8}" type="presParOf" srcId="{3085526D-E6C9-794E-838F-C005AEA8E53C}" destId="{75BC8305-6427-5045-8A98-035ABF29781F}" srcOrd="1" destOrd="0" presId="urn:microsoft.com/office/officeart/2005/8/layout/list1"/>
    <dgm:cxn modelId="{E30B99FD-2DA4-466A-B813-44C3410AF5AA}" type="presParOf" srcId="{C3D062AB-86DF-F64F-98C4-CCCD30CB197F}" destId="{34AD0BC0-FA79-7E4C-BFE0-BD603DD760FB}" srcOrd="1" destOrd="0" presId="urn:microsoft.com/office/officeart/2005/8/layout/list1"/>
    <dgm:cxn modelId="{5D425D98-B5D2-45ED-BA3E-D97C6E0840BA}" type="presParOf" srcId="{C3D062AB-86DF-F64F-98C4-CCCD30CB197F}" destId="{A5846451-7D63-9941-9F0A-A20992F10B1C}" srcOrd="2" destOrd="0" presId="urn:microsoft.com/office/officeart/2005/8/layout/list1"/>
    <dgm:cxn modelId="{37C093F7-4A3A-428F-8759-8F96D5B3D790}" type="presParOf" srcId="{C3D062AB-86DF-F64F-98C4-CCCD30CB197F}" destId="{BACA23EA-8C51-1346-B285-17D619FDF120}" srcOrd="3" destOrd="0" presId="urn:microsoft.com/office/officeart/2005/8/layout/list1"/>
    <dgm:cxn modelId="{32118EBE-5069-4BD2-9C45-20700A9830F8}" type="presParOf" srcId="{C3D062AB-86DF-F64F-98C4-CCCD30CB197F}" destId="{5A528515-379F-5B49-9810-3261CE57F56A}" srcOrd="4" destOrd="0" presId="urn:microsoft.com/office/officeart/2005/8/layout/list1"/>
    <dgm:cxn modelId="{4200287C-1572-4A15-A2FB-6D3D532BC024}" type="presParOf" srcId="{5A528515-379F-5B49-9810-3261CE57F56A}" destId="{5CEF604F-4898-8A43-B3F4-0F8D10E34CF1}" srcOrd="0" destOrd="0" presId="urn:microsoft.com/office/officeart/2005/8/layout/list1"/>
    <dgm:cxn modelId="{8DB9B7EC-4803-4D0E-B2EF-07D3F0CEBE17}" type="presParOf" srcId="{5A528515-379F-5B49-9810-3261CE57F56A}" destId="{C56AA320-74F5-3140-8FF8-0E546EF697B1}" srcOrd="1" destOrd="0" presId="urn:microsoft.com/office/officeart/2005/8/layout/list1"/>
    <dgm:cxn modelId="{25BE16F5-D064-4146-A69A-216DFACFC447}" type="presParOf" srcId="{C3D062AB-86DF-F64F-98C4-CCCD30CB197F}" destId="{61F6F31F-AE55-B444-A304-CDE8DA5DD69C}" srcOrd="5" destOrd="0" presId="urn:microsoft.com/office/officeart/2005/8/layout/list1"/>
    <dgm:cxn modelId="{2773F70E-AD79-48A7-B7A5-5A43F122E756}" type="presParOf" srcId="{C3D062AB-86DF-F64F-98C4-CCCD30CB197F}" destId="{DB269698-1443-CA46-A5D4-34EC3D4CF252}" srcOrd="6" destOrd="0" presId="urn:microsoft.com/office/officeart/2005/8/layout/list1"/>
    <dgm:cxn modelId="{10CB4B2E-3E57-4D96-A4EE-760FCFDA8C7B}" type="presParOf" srcId="{C3D062AB-86DF-F64F-98C4-CCCD30CB197F}" destId="{C6F2B9CF-20A0-7B40-8EBC-AE994EA5A550}" srcOrd="7" destOrd="0" presId="urn:microsoft.com/office/officeart/2005/8/layout/list1"/>
    <dgm:cxn modelId="{37DF59B7-515A-4F20-AC5A-C3D14B9455E1}" type="presParOf" srcId="{C3D062AB-86DF-F64F-98C4-CCCD30CB197F}" destId="{8178757D-50F6-1D40-BD08-601D066AF490}" srcOrd="8" destOrd="0" presId="urn:microsoft.com/office/officeart/2005/8/layout/list1"/>
    <dgm:cxn modelId="{63C63E7A-86D9-409A-AFDF-B340556FD223}" type="presParOf" srcId="{8178757D-50F6-1D40-BD08-601D066AF490}" destId="{6839970D-1E04-E248-8F55-6A07A5077596}" srcOrd="0" destOrd="0" presId="urn:microsoft.com/office/officeart/2005/8/layout/list1"/>
    <dgm:cxn modelId="{C336D7F2-175E-446F-B596-8D9CEB39952D}" type="presParOf" srcId="{8178757D-50F6-1D40-BD08-601D066AF490}" destId="{94BF2136-6A39-4443-BA43-2E4CC9692182}" srcOrd="1" destOrd="0" presId="urn:microsoft.com/office/officeart/2005/8/layout/list1"/>
    <dgm:cxn modelId="{C20E5630-2144-48DE-8992-5D6944634225}" type="presParOf" srcId="{C3D062AB-86DF-F64F-98C4-CCCD30CB197F}" destId="{24B27134-EC63-AB41-A898-0D823E7BF240}" srcOrd="9" destOrd="0" presId="urn:microsoft.com/office/officeart/2005/8/layout/list1"/>
    <dgm:cxn modelId="{DD955F4F-0DF1-4089-8692-0594F97B2BBD}" type="presParOf" srcId="{C3D062AB-86DF-F64F-98C4-CCCD30CB197F}" destId="{DA253128-D2CD-2248-B241-4035A867D3EC}" srcOrd="10" destOrd="0" presId="urn:microsoft.com/office/officeart/2005/8/layout/list1"/>
    <dgm:cxn modelId="{FE4A4B12-EF80-4251-A755-2EAE20D2958D}" type="presParOf" srcId="{C3D062AB-86DF-F64F-98C4-CCCD30CB197F}" destId="{171E7C7D-EE57-4A52-9B04-AFF04C007CBE}" srcOrd="11" destOrd="0" presId="urn:microsoft.com/office/officeart/2005/8/layout/list1"/>
    <dgm:cxn modelId="{C8986952-DC5D-4047-8AC0-71F481405EB2}" type="presParOf" srcId="{C3D062AB-86DF-F64F-98C4-CCCD30CB197F}" destId="{287F84F6-CBEE-4BE3-BD40-DE898F27611D}" srcOrd="12" destOrd="0" presId="urn:microsoft.com/office/officeart/2005/8/layout/list1"/>
    <dgm:cxn modelId="{47B4B839-720C-46C6-805F-698331EAA08D}" type="presParOf" srcId="{287F84F6-CBEE-4BE3-BD40-DE898F27611D}" destId="{ABB7A371-B47F-4BED-9DFF-8FE5226393A8}" srcOrd="0" destOrd="0" presId="urn:microsoft.com/office/officeart/2005/8/layout/list1"/>
    <dgm:cxn modelId="{D5578D3F-5FAE-4113-9BC4-A1DC7F2284DE}" type="presParOf" srcId="{287F84F6-CBEE-4BE3-BD40-DE898F27611D}" destId="{421FE76F-B05C-4965-B031-E063C90ACF5C}" srcOrd="1" destOrd="0" presId="urn:microsoft.com/office/officeart/2005/8/layout/list1"/>
    <dgm:cxn modelId="{156DB630-9BAB-44FF-A9B6-44BDA3B5BBEE}" type="presParOf" srcId="{C3D062AB-86DF-F64F-98C4-CCCD30CB197F}" destId="{3BB04DBB-D95F-40BF-B32F-81E909D4F447}" srcOrd="13" destOrd="0" presId="urn:microsoft.com/office/officeart/2005/8/layout/list1"/>
    <dgm:cxn modelId="{8138C56E-B723-4FD1-8BA9-FFDAC3620704}" type="presParOf" srcId="{C3D062AB-86DF-F64F-98C4-CCCD30CB197F}" destId="{9B42DD82-FABA-4958-9620-FC1E9D19B5FD}" srcOrd="14" destOrd="0" presId="urn:microsoft.com/office/officeart/2005/8/layout/list1"/>
    <dgm:cxn modelId="{E19EDED6-D370-4D1E-9627-2023EDC16E30}" type="presParOf" srcId="{C3D062AB-86DF-F64F-98C4-CCCD30CB197F}" destId="{D2D2070C-2C23-463B-8720-1F1FBA0F4892}" srcOrd="15" destOrd="0" presId="urn:microsoft.com/office/officeart/2005/8/layout/list1"/>
    <dgm:cxn modelId="{8ED72E03-EDB5-427C-BC16-6B7DA0F527ED}" type="presParOf" srcId="{C3D062AB-86DF-F64F-98C4-CCCD30CB197F}" destId="{1102B04E-13A5-4F3B-BFA3-3E4E544BA281}" srcOrd="16" destOrd="0" presId="urn:microsoft.com/office/officeart/2005/8/layout/list1"/>
    <dgm:cxn modelId="{EF669AC1-BEA2-4B6B-98BC-0A9F410DD431}" type="presParOf" srcId="{1102B04E-13A5-4F3B-BFA3-3E4E544BA281}" destId="{4001B556-AC8E-4626-AE88-4609AAA8ACB5}" srcOrd="0" destOrd="0" presId="urn:microsoft.com/office/officeart/2005/8/layout/list1"/>
    <dgm:cxn modelId="{9B2DCA19-B2FA-4567-A69E-74355B26D370}" type="presParOf" srcId="{1102B04E-13A5-4F3B-BFA3-3E4E544BA281}" destId="{70DCA731-B853-41AC-ADA5-A5196EFDEF0D}" srcOrd="1" destOrd="0" presId="urn:microsoft.com/office/officeart/2005/8/layout/list1"/>
    <dgm:cxn modelId="{9703A6E7-4B8D-4FF5-B2F7-9529F5E939B3}" type="presParOf" srcId="{C3D062AB-86DF-F64F-98C4-CCCD30CB197F}" destId="{BE633BDE-FD2F-4BDF-967A-2C205FD3862B}" srcOrd="17" destOrd="0" presId="urn:microsoft.com/office/officeart/2005/8/layout/list1"/>
    <dgm:cxn modelId="{C1940D3F-1CCE-4539-B5B6-2237B1D5E199}" type="presParOf" srcId="{C3D062AB-86DF-F64F-98C4-CCCD30CB197F}" destId="{9474E640-2589-41AF-9A2F-19EA13ADCAE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1701C4-CA1A-4FAB-B107-C3B0370BD657}" type="doc">
      <dgm:prSet loTypeId="urn:microsoft.com/office/officeart/2005/8/layout/matrix2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DFB21FD6-3979-4FCF-8247-BA723F067C9F}">
      <dgm:prSet phldrT="[Text]"/>
      <dgm:spPr/>
      <dgm:t>
        <a:bodyPr/>
        <a:lstStyle/>
        <a:p>
          <a:r>
            <a:rPr lang="de-DE" dirty="0"/>
            <a:t>Tierpark</a:t>
          </a:r>
        </a:p>
      </dgm:t>
    </dgm:pt>
    <dgm:pt modelId="{A51DA55B-FA59-4659-A8B7-6C05DD86597B}" type="parTrans" cxnId="{31B2243F-16A0-4E82-A0D3-0FCA1ECA2FCA}">
      <dgm:prSet/>
      <dgm:spPr/>
      <dgm:t>
        <a:bodyPr/>
        <a:lstStyle/>
        <a:p>
          <a:endParaRPr lang="de-DE"/>
        </a:p>
      </dgm:t>
    </dgm:pt>
    <dgm:pt modelId="{350EDA38-0DE1-445F-A2B3-4C504660733F}" type="sibTrans" cxnId="{31B2243F-16A0-4E82-A0D3-0FCA1ECA2FCA}">
      <dgm:prSet/>
      <dgm:spPr/>
      <dgm:t>
        <a:bodyPr/>
        <a:lstStyle/>
        <a:p>
          <a:endParaRPr lang="de-DE"/>
        </a:p>
      </dgm:t>
    </dgm:pt>
    <dgm:pt modelId="{CB1CDC97-682B-4C6C-ACD3-68302FE70C20}">
      <dgm:prSet phldrT="[Text]"/>
      <dgm:spPr/>
      <dgm:t>
        <a:bodyPr/>
        <a:lstStyle/>
        <a:p>
          <a:r>
            <a:rPr lang="de-DE" dirty="0" err="1"/>
            <a:t>Stadtsee</a:t>
          </a:r>
          <a:endParaRPr lang="de-DE" dirty="0"/>
        </a:p>
      </dgm:t>
    </dgm:pt>
    <dgm:pt modelId="{553BECBF-67D4-4E0B-B57B-05DD6F156F41}" type="parTrans" cxnId="{B39D0DCF-7023-4404-8887-0BEE7C813711}">
      <dgm:prSet/>
      <dgm:spPr/>
      <dgm:t>
        <a:bodyPr/>
        <a:lstStyle/>
        <a:p>
          <a:endParaRPr lang="de-DE"/>
        </a:p>
      </dgm:t>
    </dgm:pt>
    <dgm:pt modelId="{91948155-495A-44F3-96A0-D476FC73D5A1}" type="sibTrans" cxnId="{B39D0DCF-7023-4404-8887-0BEE7C813711}">
      <dgm:prSet/>
      <dgm:spPr/>
      <dgm:t>
        <a:bodyPr/>
        <a:lstStyle/>
        <a:p>
          <a:endParaRPr lang="de-DE"/>
        </a:p>
      </dgm:t>
    </dgm:pt>
    <dgm:pt modelId="{2400A0E2-3927-474E-8F1F-89561713DD0C}">
      <dgm:prSet phldrT="[Text]"/>
      <dgm:spPr/>
      <dgm:t>
        <a:bodyPr/>
        <a:lstStyle/>
        <a:p>
          <a:r>
            <a:rPr lang="de-DE" dirty="0"/>
            <a:t>Theater</a:t>
          </a:r>
        </a:p>
      </dgm:t>
    </dgm:pt>
    <dgm:pt modelId="{8210E178-EB6C-4E43-9B48-A80413D2C9B2}" type="parTrans" cxnId="{DD45F10F-FC5B-4C44-8D15-25F1A8E3B2D1}">
      <dgm:prSet/>
      <dgm:spPr/>
      <dgm:t>
        <a:bodyPr/>
        <a:lstStyle/>
        <a:p>
          <a:endParaRPr lang="de-DE"/>
        </a:p>
      </dgm:t>
    </dgm:pt>
    <dgm:pt modelId="{4EF79A3D-8F45-4D9D-812A-8468D18F4A9B}" type="sibTrans" cxnId="{DD45F10F-FC5B-4C44-8D15-25F1A8E3B2D1}">
      <dgm:prSet/>
      <dgm:spPr/>
      <dgm:t>
        <a:bodyPr/>
        <a:lstStyle/>
        <a:p>
          <a:endParaRPr lang="de-DE"/>
        </a:p>
      </dgm:t>
    </dgm:pt>
    <dgm:pt modelId="{7F4A8F38-48FB-4C70-8C10-241C3A138DEF}">
      <dgm:prSet phldrT="[Text]"/>
      <dgm:spPr/>
      <dgm:t>
        <a:bodyPr/>
        <a:lstStyle/>
        <a:p>
          <a:r>
            <a:rPr lang="de-DE" dirty="0"/>
            <a:t>an der Bode spazieren</a:t>
          </a:r>
        </a:p>
      </dgm:t>
    </dgm:pt>
    <dgm:pt modelId="{F144F83F-BABF-4113-8325-4270E006A41A}" type="parTrans" cxnId="{13AD63DA-2DDE-4A35-B0B5-675736A73ECF}">
      <dgm:prSet/>
      <dgm:spPr/>
      <dgm:t>
        <a:bodyPr/>
        <a:lstStyle/>
        <a:p>
          <a:endParaRPr lang="de-DE"/>
        </a:p>
      </dgm:t>
    </dgm:pt>
    <dgm:pt modelId="{5C0DE53D-C308-486E-9A0E-9C340331AB79}" type="sibTrans" cxnId="{13AD63DA-2DDE-4A35-B0B5-675736A73ECF}">
      <dgm:prSet/>
      <dgm:spPr/>
      <dgm:t>
        <a:bodyPr/>
        <a:lstStyle/>
        <a:p>
          <a:endParaRPr lang="de-DE"/>
        </a:p>
      </dgm:t>
    </dgm:pt>
    <dgm:pt modelId="{BDF4A91B-BA6C-40E3-B2CD-94C1D1B313AB}" type="pres">
      <dgm:prSet presAssocID="{D91701C4-CA1A-4FAB-B107-C3B0370BD65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5BC87C8-79DA-4593-80ED-DBB97F5CEEAA}" type="pres">
      <dgm:prSet presAssocID="{D91701C4-CA1A-4FAB-B107-C3B0370BD657}" presName="axisShape" presStyleLbl="bgShp" presStyleIdx="0" presStyleCnt="1"/>
      <dgm:spPr/>
    </dgm:pt>
    <dgm:pt modelId="{5F225C8A-B448-44F5-9BC6-DA5CE472A242}" type="pres">
      <dgm:prSet presAssocID="{D91701C4-CA1A-4FAB-B107-C3B0370BD657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1ECB1E0-57A7-4730-A618-FB98839060F2}" type="pres">
      <dgm:prSet presAssocID="{D91701C4-CA1A-4FAB-B107-C3B0370BD657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BFF135F-3166-4966-9A8D-39E7906BC996}" type="pres">
      <dgm:prSet presAssocID="{D91701C4-CA1A-4FAB-B107-C3B0370BD657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D141FEB-E81D-48E3-8443-951F51D7567D}" type="pres">
      <dgm:prSet presAssocID="{D91701C4-CA1A-4FAB-B107-C3B0370BD657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1B2243F-16A0-4E82-A0D3-0FCA1ECA2FCA}" srcId="{D91701C4-CA1A-4FAB-B107-C3B0370BD657}" destId="{DFB21FD6-3979-4FCF-8247-BA723F067C9F}" srcOrd="0" destOrd="0" parTransId="{A51DA55B-FA59-4659-A8B7-6C05DD86597B}" sibTransId="{350EDA38-0DE1-445F-A2B3-4C504660733F}"/>
    <dgm:cxn modelId="{11E3E4B2-2164-4B89-A0D1-53C0D7FC0894}" type="presOf" srcId="{DFB21FD6-3979-4FCF-8247-BA723F067C9F}" destId="{5F225C8A-B448-44F5-9BC6-DA5CE472A242}" srcOrd="0" destOrd="0" presId="urn:microsoft.com/office/officeart/2005/8/layout/matrix2"/>
    <dgm:cxn modelId="{E5BF89BF-6308-4E26-A40A-05B232118B6F}" type="presOf" srcId="{D91701C4-CA1A-4FAB-B107-C3B0370BD657}" destId="{BDF4A91B-BA6C-40E3-B2CD-94C1D1B313AB}" srcOrd="0" destOrd="0" presId="urn:microsoft.com/office/officeart/2005/8/layout/matrix2"/>
    <dgm:cxn modelId="{CDE3A9A4-9FFA-45DE-8736-DA0EB2AAEE36}" type="presOf" srcId="{7F4A8F38-48FB-4C70-8C10-241C3A138DEF}" destId="{5D141FEB-E81D-48E3-8443-951F51D7567D}" srcOrd="0" destOrd="0" presId="urn:microsoft.com/office/officeart/2005/8/layout/matrix2"/>
    <dgm:cxn modelId="{B39D0DCF-7023-4404-8887-0BEE7C813711}" srcId="{D91701C4-CA1A-4FAB-B107-C3B0370BD657}" destId="{CB1CDC97-682B-4C6C-ACD3-68302FE70C20}" srcOrd="1" destOrd="0" parTransId="{553BECBF-67D4-4E0B-B57B-05DD6F156F41}" sibTransId="{91948155-495A-44F3-96A0-D476FC73D5A1}"/>
    <dgm:cxn modelId="{13AD63DA-2DDE-4A35-B0B5-675736A73ECF}" srcId="{D91701C4-CA1A-4FAB-B107-C3B0370BD657}" destId="{7F4A8F38-48FB-4C70-8C10-241C3A138DEF}" srcOrd="3" destOrd="0" parTransId="{F144F83F-BABF-4113-8325-4270E006A41A}" sibTransId="{5C0DE53D-C308-486E-9A0E-9C340331AB79}"/>
    <dgm:cxn modelId="{DD45F10F-FC5B-4C44-8D15-25F1A8E3B2D1}" srcId="{D91701C4-CA1A-4FAB-B107-C3B0370BD657}" destId="{2400A0E2-3927-474E-8F1F-89561713DD0C}" srcOrd="2" destOrd="0" parTransId="{8210E178-EB6C-4E43-9B48-A80413D2C9B2}" sibTransId="{4EF79A3D-8F45-4D9D-812A-8468D18F4A9B}"/>
    <dgm:cxn modelId="{C4A658FF-F25D-4C68-91D9-6266A2C03CE5}" type="presOf" srcId="{2400A0E2-3927-474E-8F1F-89561713DD0C}" destId="{1BFF135F-3166-4966-9A8D-39E7906BC996}" srcOrd="0" destOrd="0" presId="urn:microsoft.com/office/officeart/2005/8/layout/matrix2"/>
    <dgm:cxn modelId="{B7F2AC15-6A72-49C5-A277-AA6D69272060}" type="presOf" srcId="{CB1CDC97-682B-4C6C-ACD3-68302FE70C20}" destId="{51ECB1E0-57A7-4730-A618-FB98839060F2}" srcOrd="0" destOrd="0" presId="urn:microsoft.com/office/officeart/2005/8/layout/matrix2"/>
    <dgm:cxn modelId="{D2AA3667-75F1-412F-B26A-E31F6E6C9063}" type="presParOf" srcId="{BDF4A91B-BA6C-40E3-B2CD-94C1D1B313AB}" destId="{45BC87C8-79DA-4593-80ED-DBB97F5CEEAA}" srcOrd="0" destOrd="0" presId="urn:microsoft.com/office/officeart/2005/8/layout/matrix2"/>
    <dgm:cxn modelId="{AC55D5FB-4248-41A1-B24A-984C35C15E45}" type="presParOf" srcId="{BDF4A91B-BA6C-40E3-B2CD-94C1D1B313AB}" destId="{5F225C8A-B448-44F5-9BC6-DA5CE472A242}" srcOrd="1" destOrd="0" presId="urn:microsoft.com/office/officeart/2005/8/layout/matrix2"/>
    <dgm:cxn modelId="{35EB1670-9B60-4EA1-B7D1-70209EC7C233}" type="presParOf" srcId="{BDF4A91B-BA6C-40E3-B2CD-94C1D1B313AB}" destId="{51ECB1E0-57A7-4730-A618-FB98839060F2}" srcOrd="2" destOrd="0" presId="urn:microsoft.com/office/officeart/2005/8/layout/matrix2"/>
    <dgm:cxn modelId="{DDB6B6CE-D5D5-4AC8-AB28-522BAB9FB541}" type="presParOf" srcId="{BDF4A91B-BA6C-40E3-B2CD-94C1D1B313AB}" destId="{1BFF135F-3166-4966-9A8D-39E7906BC996}" srcOrd="3" destOrd="0" presId="urn:microsoft.com/office/officeart/2005/8/layout/matrix2"/>
    <dgm:cxn modelId="{4FB29A73-1F8B-4A29-846F-957FC7B6EA8E}" type="presParOf" srcId="{BDF4A91B-BA6C-40E3-B2CD-94C1D1B313AB}" destId="{5D141FEB-E81D-48E3-8443-951F51D7567D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75D952-88A6-492D-96D4-80F9ABA3BB6B}" type="doc">
      <dgm:prSet loTypeId="urn:microsoft.com/office/officeart/2005/8/layout/hProcess7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E5EF2CD6-AEE1-4783-878A-7BF555034EAF}">
      <dgm:prSet phldrT="[Text]"/>
      <dgm:spPr/>
      <dgm:t>
        <a:bodyPr/>
        <a:lstStyle/>
        <a:p>
          <a:r>
            <a:rPr lang="de-DE" dirty="0"/>
            <a:t>1.</a:t>
          </a:r>
        </a:p>
      </dgm:t>
    </dgm:pt>
    <dgm:pt modelId="{EBFA272B-81B1-4D37-BA96-1A355D332CA3}" type="parTrans" cxnId="{82CB37F4-188F-40FB-8F6A-A62E903996B5}">
      <dgm:prSet/>
      <dgm:spPr/>
      <dgm:t>
        <a:bodyPr/>
        <a:lstStyle/>
        <a:p>
          <a:endParaRPr lang="de-DE"/>
        </a:p>
      </dgm:t>
    </dgm:pt>
    <dgm:pt modelId="{B04D4C5D-AD99-4470-8474-7115C4FFEAE8}" type="sibTrans" cxnId="{82CB37F4-188F-40FB-8F6A-A62E903996B5}">
      <dgm:prSet/>
      <dgm:spPr/>
      <dgm:t>
        <a:bodyPr/>
        <a:lstStyle/>
        <a:p>
          <a:endParaRPr lang="de-DE"/>
        </a:p>
      </dgm:t>
    </dgm:pt>
    <dgm:pt modelId="{6C699BF7-D071-4A23-AAD9-EC653F6CE759}">
      <dgm:prSet phldrT="[Text]" custT="1"/>
      <dgm:spPr/>
      <dgm:t>
        <a:bodyPr/>
        <a:lstStyle/>
        <a:p>
          <a:r>
            <a:rPr lang="de-DE" sz="1800" dirty="0"/>
            <a:t>Bürger-</a:t>
          </a:r>
        </a:p>
        <a:p>
          <a:r>
            <a:rPr lang="de-DE" sz="1800" dirty="0" err="1"/>
            <a:t>abende</a:t>
          </a:r>
          <a:endParaRPr lang="de-DE" sz="1800" dirty="0"/>
        </a:p>
      </dgm:t>
    </dgm:pt>
    <dgm:pt modelId="{830EF900-8B7E-47BD-81D6-D859BF2379BB}" type="parTrans" cxnId="{08F9BADE-9496-433C-9B4F-09A083FB9657}">
      <dgm:prSet/>
      <dgm:spPr/>
      <dgm:t>
        <a:bodyPr/>
        <a:lstStyle/>
        <a:p>
          <a:endParaRPr lang="de-DE"/>
        </a:p>
      </dgm:t>
    </dgm:pt>
    <dgm:pt modelId="{61A72CD3-5AFC-4173-B77E-B9A4D9958A0A}" type="sibTrans" cxnId="{08F9BADE-9496-433C-9B4F-09A083FB9657}">
      <dgm:prSet/>
      <dgm:spPr/>
      <dgm:t>
        <a:bodyPr/>
        <a:lstStyle/>
        <a:p>
          <a:endParaRPr lang="de-DE"/>
        </a:p>
      </dgm:t>
    </dgm:pt>
    <dgm:pt modelId="{52BCA7DB-5372-40BB-A164-EBEFD1A5A93F}">
      <dgm:prSet phldrT="[Text]"/>
      <dgm:spPr/>
      <dgm:t>
        <a:bodyPr/>
        <a:lstStyle/>
        <a:p>
          <a:r>
            <a:rPr lang="de-DE" dirty="0"/>
            <a:t>2.</a:t>
          </a:r>
        </a:p>
      </dgm:t>
    </dgm:pt>
    <dgm:pt modelId="{2049F1D6-2FCF-4B6E-8D17-392606076D5E}" type="parTrans" cxnId="{9757EADD-F37A-49D9-BC2B-61895E20FEA3}">
      <dgm:prSet/>
      <dgm:spPr/>
      <dgm:t>
        <a:bodyPr/>
        <a:lstStyle/>
        <a:p>
          <a:endParaRPr lang="de-DE"/>
        </a:p>
      </dgm:t>
    </dgm:pt>
    <dgm:pt modelId="{30C25653-FBAA-4955-84CE-EF2C8288CE5B}" type="sibTrans" cxnId="{9757EADD-F37A-49D9-BC2B-61895E20FEA3}">
      <dgm:prSet/>
      <dgm:spPr/>
      <dgm:t>
        <a:bodyPr/>
        <a:lstStyle/>
        <a:p>
          <a:endParaRPr lang="de-DE"/>
        </a:p>
      </dgm:t>
    </dgm:pt>
    <dgm:pt modelId="{83C02E79-E8E6-4219-9FB0-9AC11ECF28A5}">
      <dgm:prSet phldrT="[Text]" custT="1"/>
      <dgm:spPr/>
      <dgm:t>
        <a:bodyPr/>
        <a:lstStyle/>
        <a:p>
          <a:r>
            <a:rPr lang="de-DE" sz="1700" dirty="0"/>
            <a:t>Vorort-</a:t>
          </a:r>
        </a:p>
        <a:p>
          <a:r>
            <a:rPr lang="de-DE" sz="1700" dirty="0" err="1"/>
            <a:t>besichtigungen</a:t>
          </a:r>
          <a:endParaRPr lang="de-DE" sz="1700" dirty="0"/>
        </a:p>
      </dgm:t>
    </dgm:pt>
    <dgm:pt modelId="{63EDCCEB-D597-448C-A200-063B6E1C6633}" type="parTrans" cxnId="{7253AF0F-D6D9-4E23-BF73-DF29B1651B26}">
      <dgm:prSet/>
      <dgm:spPr/>
      <dgm:t>
        <a:bodyPr/>
        <a:lstStyle/>
        <a:p>
          <a:endParaRPr lang="de-DE"/>
        </a:p>
      </dgm:t>
    </dgm:pt>
    <dgm:pt modelId="{F27CCD0F-16F3-478D-8D35-083E573A7351}" type="sibTrans" cxnId="{7253AF0F-D6D9-4E23-BF73-DF29B1651B26}">
      <dgm:prSet/>
      <dgm:spPr/>
      <dgm:t>
        <a:bodyPr/>
        <a:lstStyle/>
        <a:p>
          <a:endParaRPr lang="de-DE"/>
        </a:p>
      </dgm:t>
    </dgm:pt>
    <dgm:pt modelId="{5E1F33E0-3242-4388-915F-2B8E6755A456}">
      <dgm:prSet phldrT="[Text]"/>
      <dgm:spPr/>
      <dgm:t>
        <a:bodyPr/>
        <a:lstStyle/>
        <a:p>
          <a:r>
            <a:rPr lang="de-DE" dirty="0"/>
            <a:t>3.</a:t>
          </a:r>
        </a:p>
      </dgm:t>
    </dgm:pt>
    <dgm:pt modelId="{22469936-56B1-4D14-B1CB-78A30CDC01ED}" type="parTrans" cxnId="{8E4DE11E-B157-4322-B3F6-DD172C91A8F3}">
      <dgm:prSet/>
      <dgm:spPr/>
      <dgm:t>
        <a:bodyPr/>
        <a:lstStyle/>
        <a:p>
          <a:endParaRPr lang="de-DE"/>
        </a:p>
      </dgm:t>
    </dgm:pt>
    <dgm:pt modelId="{B9BB2C6A-4141-4C00-8053-402D04FA971E}" type="sibTrans" cxnId="{8E4DE11E-B157-4322-B3F6-DD172C91A8F3}">
      <dgm:prSet/>
      <dgm:spPr/>
      <dgm:t>
        <a:bodyPr/>
        <a:lstStyle/>
        <a:p>
          <a:endParaRPr lang="de-DE"/>
        </a:p>
      </dgm:t>
    </dgm:pt>
    <dgm:pt modelId="{14CE3A97-BC7A-49E0-BD49-E91330CF4B74}">
      <dgm:prSet phldrT="[Text]" custT="1"/>
      <dgm:spPr/>
      <dgm:t>
        <a:bodyPr/>
        <a:lstStyle/>
        <a:p>
          <a:r>
            <a:rPr lang="de-DE" sz="1700" dirty="0"/>
            <a:t>individuelle Informationen</a:t>
          </a:r>
        </a:p>
      </dgm:t>
    </dgm:pt>
    <dgm:pt modelId="{541971FE-5EBE-4760-9745-9DA72CB9E79C}" type="parTrans" cxnId="{C6C8FD04-9CC7-480A-8BFD-372110E58D0F}">
      <dgm:prSet/>
      <dgm:spPr/>
      <dgm:t>
        <a:bodyPr/>
        <a:lstStyle/>
        <a:p>
          <a:endParaRPr lang="de-DE"/>
        </a:p>
      </dgm:t>
    </dgm:pt>
    <dgm:pt modelId="{0E303521-91CF-45C9-8366-1353E25A5D10}" type="sibTrans" cxnId="{C6C8FD04-9CC7-480A-8BFD-372110E58D0F}">
      <dgm:prSet/>
      <dgm:spPr/>
      <dgm:t>
        <a:bodyPr/>
        <a:lstStyle/>
        <a:p>
          <a:endParaRPr lang="de-DE"/>
        </a:p>
      </dgm:t>
    </dgm:pt>
    <dgm:pt modelId="{37096D81-884B-48E9-BB98-CA8A0BE5022C}" type="pres">
      <dgm:prSet presAssocID="{7975D952-88A6-492D-96D4-80F9ABA3BB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8828D13-8178-438D-A895-B02219A017D7}" type="pres">
      <dgm:prSet presAssocID="{E5EF2CD6-AEE1-4783-878A-7BF555034EAF}" presName="compositeNode" presStyleCnt="0">
        <dgm:presLayoutVars>
          <dgm:bulletEnabled val="1"/>
        </dgm:presLayoutVars>
      </dgm:prSet>
      <dgm:spPr/>
    </dgm:pt>
    <dgm:pt modelId="{90D1C8E9-B9E8-4DD6-A70C-3835202DAF1F}" type="pres">
      <dgm:prSet presAssocID="{E5EF2CD6-AEE1-4783-878A-7BF555034EAF}" presName="bgRect" presStyleLbl="node1" presStyleIdx="0" presStyleCnt="3"/>
      <dgm:spPr/>
      <dgm:t>
        <a:bodyPr/>
        <a:lstStyle/>
        <a:p>
          <a:endParaRPr lang="de-DE"/>
        </a:p>
      </dgm:t>
    </dgm:pt>
    <dgm:pt modelId="{21DF2A29-A4F2-481C-A1B5-353F71E78619}" type="pres">
      <dgm:prSet presAssocID="{E5EF2CD6-AEE1-4783-878A-7BF555034EAF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EF7AFDB-B90A-4862-B91E-4743B0B724B6}" type="pres">
      <dgm:prSet presAssocID="{E5EF2CD6-AEE1-4783-878A-7BF555034EA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448F67C-24D1-43F2-82A0-9B9BD9B47BAA}" type="pres">
      <dgm:prSet presAssocID="{B04D4C5D-AD99-4470-8474-7115C4FFEAE8}" presName="hSp" presStyleCnt="0"/>
      <dgm:spPr/>
    </dgm:pt>
    <dgm:pt modelId="{20E2DE7C-961E-4328-AD19-B02E8F1DE601}" type="pres">
      <dgm:prSet presAssocID="{B04D4C5D-AD99-4470-8474-7115C4FFEAE8}" presName="vProcSp" presStyleCnt="0"/>
      <dgm:spPr/>
    </dgm:pt>
    <dgm:pt modelId="{8A0A6D74-50CD-4D0B-8400-0DAD63965E35}" type="pres">
      <dgm:prSet presAssocID="{B04D4C5D-AD99-4470-8474-7115C4FFEAE8}" presName="vSp1" presStyleCnt="0"/>
      <dgm:spPr/>
    </dgm:pt>
    <dgm:pt modelId="{E0C34F9A-7635-4264-9D52-3D2E61C224B1}" type="pres">
      <dgm:prSet presAssocID="{B04D4C5D-AD99-4470-8474-7115C4FFEAE8}" presName="simulatedConn" presStyleLbl="solidFgAcc1" presStyleIdx="0" presStyleCnt="2"/>
      <dgm:spPr/>
    </dgm:pt>
    <dgm:pt modelId="{D3A6CA1F-A7BA-4AEB-9E8A-B3268CE9E7A6}" type="pres">
      <dgm:prSet presAssocID="{B04D4C5D-AD99-4470-8474-7115C4FFEAE8}" presName="vSp2" presStyleCnt="0"/>
      <dgm:spPr/>
    </dgm:pt>
    <dgm:pt modelId="{E2CC79AA-4E35-425D-A73B-4435D93CA53D}" type="pres">
      <dgm:prSet presAssocID="{B04D4C5D-AD99-4470-8474-7115C4FFEAE8}" presName="sibTrans" presStyleCnt="0"/>
      <dgm:spPr/>
    </dgm:pt>
    <dgm:pt modelId="{2C68A1A6-29F3-49E8-B962-CE7FFB7E4A14}" type="pres">
      <dgm:prSet presAssocID="{52BCA7DB-5372-40BB-A164-EBEFD1A5A93F}" presName="compositeNode" presStyleCnt="0">
        <dgm:presLayoutVars>
          <dgm:bulletEnabled val="1"/>
        </dgm:presLayoutVars>
      </dgm:prSet>
      <dgm:spPr/>
    </dgm:pt>
    <dgm:pt modelId="{2970C3B4-224C-4CD9-8920-12F23C0C7534}" type="pres">
      <dgm:prSet presAssocID="{52BCA7DB-5372-40BB-A164-EBEFD1A5A93F}" presName="bgRect" presStyleLbl="node1" presStyleIdx="1" presStyleCnt="3"/>
      <dgm:spPr/>
      <dgm:t>
        <a:bodyPr/>
        <a:lstStyle/>
        <a:p>
          <a:endParaRPr lang="de-DE"/>
        </a:p>
      </dgm:t>
    </dgm:pt>
    <dgm:pt modelId="{98A0ED16-0BBB-4C09-BDEB-EC332B3C33A6}" type="pres">
      <dgm:prSet presAssocID="{52BCA7DB-5372-40BB-A164-EBEFD1A5A93F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FE577B1-87A1-4BB5-878F-82C76F498D20}" type="pres">
      <dgm:prSet presAssocID="{52BCA7DB-5372-40BB-A164-EBEFD1A5A93F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0C796C8-EE4A-4A26-9138-6BEC8DCEF719}" type="pres">
      <dgm:prSet presAssocID="{30C25653-FBAA-4955-84CE-EF2C8288CE5B}" presName="hSp" presStyleCnt="0"/>
      <dgm:spPr/>
    </dgm:pt>
    <dgm:pt modelId="{B63C1027-172F-41F3-BAF6-C00A7B914664}" type="pres">
      <dgm:prSet presAssocID="{30C25653-FBAA-4955-84CE-EF2C8288CE5B}" presName="vProcSp" presStyleCnt="0"/>
      <dgm:spPr/>
    </dgm:pt>
    <dgm:pt modelId="{B92848EB-F889-4AB8-A031-2376728B4C70}" type="pres">
      <dgm:prSet presAssocID="{30C25653-FBAA-4955-84CE-EF2C8288CE5B}" presName="vSp1" presStyleCnt="0"/>
      <dgm:spPr/>
    </dgm:pt>
    <dgm:pt modelId="{9EED8743-C341-4925-AD8C-456D45E96C30}" type="pres">
      <dgm:prSet presAssocID="{30C25653-FBAA-4955-84CE-EF2C8288CE5B}" presName="simulatedConn" presStyleLbl="solidFgAcc1" presStyleIdx="1" presStyleCnt="2"/>
      <dgm:spPr/>
    </dgm:pt>
    <dgm:pt modelId="{F61546DF-B346-4586-AC9A-501E40E88C90}" type="pres">
      <dgm:prSet presAssocID="{30C25653-FBAA-4955-84CE-EF2C8288CE5B}" presName="vSp2" presStyleCnt="0"/>
      <dgm:spPr/>
    </dgm:pt>
    <dgm:pt modelId="{A6CB3959-4AE3-4181-80CF-6BA1CB4F5EC7}" type="pres">
      <dgm:prSet presAssocID="{30C25653-FBAA-4955-84CE-EF2C8288CE5B}" presName="sibTrans" presStyleCnt="0"/>
      <dgm:spPr/>
    </dgm:pt>
    <dgm:pt modelId="{363AA1AA-0322-49C9-8ED1-FF21E6FBA1E8}" type="pres">
      <dgm:prSet presAssocID="{5E1F33E0-3242-4388-915F-2B8E6755A456}" presName="compositeNode" presStyleCnt="0">
        <dgm:presLayoutVars>
          <dgm:bulletEnabled val="1"/>
        </dgm:presLayoutVars>
      </dgm:prSet>
      <dgm:spPr/>
    </dgm:pt>
    <dgm:pt modelId="{B0B4A7D5-F1EE-4F24-9F69-5FAB250F75A7}" type="pres">
      <dgm:prSet presAssocID="{5E1F33E0-3242-4388-915F-2B8E6755A456}" presName="bgRect" presStyleLbl="node1" presStyleIdx="2" presStyleCnt="3"/>
      <dgm:spPr/>
      <dgm:t>
        <a:bodyPr/>
        <a:lstStyle/>
        <a:p>
          <a:endParaRPr lang="de-DE"/>
        </a:p>
      </dgm:t>
    </dgm:pt>
    <dgm:pt modelId="{2A25FB16-E5D4-4195-BC5F-AD78E4846186}" type="pres">
      <dgm:prSet presAssocID="{5E1F33E0-3242-4388-915F-2B8E6755A456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8F428E8-8AB2-4455-A731-AAC5A1F3F91F}" type="pres">
      <dgm:prSet presAssocID="{5E1F33E0-3242-4388-915F-2B8E6755A456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8F9BADE-9496-433C-9B4F-09A083FB9657}" srcId="{E5EF2CD6-AEE1-4783-878A-7BF555034EAF}" destId="{6C699BF7-D071-4A23-AAD9-EC653F6CE759}" srcOrd="0" destOrd="0" parTransId="{830EF900-8B7E-47BD-81D6-D859BF2379BB}" sibTransId="{61A72CD3-5AFC-4173-B77E-B9A4D9958A0A}"/>
    <dgm:cxn modelId="{8F4C6430-C36F-46C1-ABD8-9C590688CF05}" type="presOf" srcId="{5E1F33E0-3242-4388-915F-2B8E6755A456}" destId="{B0B4A7D5-F1EE-4F24-9F69-5FAB250F75A7}" srcOrd="0" destOrd="0" presId="urn:microsoft.com/office/officeart/2005/8/layout/hProcess7"/>
    <dgm:cxn modelId="{F0352553-1A18-4858-AB29-CF9C654E04CE}" type="presOf" srcId="{E5EF2CD6-AEE1-4783-878A-7BF555034EAF}" destId="{21DF2A29-A4F2-481C-A1B5-353F71E78619}" srcOrd="1" destOrd="0" presId="urn:microsoft.com/office/officeart/2005/8/layout/hProcess7"/>
    <dgm:cxn modelId="{A59DBF0B-605C-46FA-8B22-86FA5D116F15}" type="presOf" srcId="{52BCA7DB-5372-40BB-A164-EBEFD1A5A93F}" destId="{2970C3B4-224C-4CD9-8920-12F23C0C7534}" srcOrd="0" destOrd="0" presId="urn:microsoft.com/office/officeart/2005/8/layout/hProcess7"/>
    <dgm:cxn modelId="{A3BBD1CF-ED31-4E34-85D5-7148503CAAD4}" type="presOf" srcId="{14CE3A97-BC7A-49E0-BD49-E91330CF4B74}" destId="{F8F428E8-8AB2-4455-A731-AAC5A1F3F91F}" srcOrd="0" destOrd="0" presId="urn:microsoft.com/office/officeart/2005/8/layout/hProcess7"/>
    <dgm:cxn modelId="{AB824085-E7E9-4E50-BE58-078B79D4ED1A}" type="presOf" srcId="{52BCA7DB-5372-40BB-A164-EBEFD1A5A93F}" destId="{98A0ED16-0BBB-4C09-BDEB-EC332B3C33A6}" srcOrd="1" destOrd="0" presId="urn:microsoft.com/office/officeart/2005/8/layout/hProcess7"/>
    <dgm:cxn modelId="{1CB60F94-4CCF-435D-AC42-29EC3C60F2E2}" type="presOf" srcId="{7975D952-88A6-492D-96D4-80F9ABA3BB6B}" destId="{37096D81-884B-48E9-BB98-CA8A0BE5022C}" srcOrd="0" destOrd="0" presId="urn:microsoft.com/office/officeart/2005/8/layout/hProcess7"/>
    <dgm:cxn modelId="{D86B977F-EAE5-4405-B81E-012A20186826}" type="presOf" srcId="{5E1F33E0-3242-4388-915F-2B8E6755A456}" destId="{2A25FB16-E5D4-4195-BC5F-AD78E4846186}" srcOrd="1" destOrd="0" presId="urn:microsoft.com/office/officeart/2005/8/layout/hProcess7"/>
    <dgm:cxn modelId="{C6C8FD04-9CC7-480A-8BFD-372110E58D0F}" srcId="{5E1F33E0-3242-4388-915F-2B8E6755A456}" destId="{14CE3A97-BC7A-49E0-BD49-E91330CF4B74}" srcOrd="0" destOrd="0" parTransId="{541971FE-5EBE-4760-9745-9DA72CB9E79C}" sibTransId="{0E303521-91CF-45C9-8366-1353E25A5D10}"/>
    <dgm:cxn modelId="{7253AF0F-D6D9-4E23-BF73-DF29B1651B26}" srcId="{52BCA7DB-5372-40BB-A164-EBEFD1A5A93F}" destId="{83C02E79-E8E6-4219-9FB0-9AC11ECF28A5}" srcOrd="0" destOrd="0" parTransId="{63EDCCEB-D597-448C-A200-063B6E1C6633}" sibTransId="{F27CCD0F-16F3-478D-8D35-083E573A7351}"/>
    <dgm:cxn modelId="{82CB37F4-188F-40FB-8F6A-A62E903996B5}" srcId="{7975D952-88A6-492D-96D4-80F9ABA3BB6B}" destId="{E5EF2CD6-AEE1-4783-878A-7BF555034EAF}" srcOrd="0" destOrd="0" parTransId="{EBFA272B-81B1-4D37-BA96-1A355D332CA3}" sibTransId="{B04D4C5D-AD99-4470-8474-7115C4FFEAE8}"/>
    <dgm:cxn modelId="{9757EADD-F37A-49D9-BC2B-61895E20FEA3}" srcId="{7975D952-88A6-492D-96D4-80F9ABA3BB6B}" destId="{52BCA7DB-5372-40BB-A164-EBEFD1A5A93F}" srcOrd="1" destOrd="0" parTransId="{2049F1D6-2FCF-4B6E-8D17-392606076D5E}" sibTransId="{30C25653-FBAA-4955-84CE-EF2C8288CE5B}"/>
    <dgm:cxn modelId="{1DD27618-44A8-4FCB-AE3D-96EA38A6EC68}" type="presOf" srcId="{83C02E79-E8E6-4219-9FB0-9AC11ECF28A5}" destId="{4FE577B1-87A1-4BB5-878F-82C76F498D20}" srcOrd="0" destOrd="0" presId="urn:microsoft.com/office/officeart/2005/8/layout/hProcess7"/>
    <dgm:cxn modelId="{FD408972-6097-4583-BC98-5B35942833F9}" type="presOf" srcId="{E5EF2CD6-AEE1-4783-878A-7BF555034EAF}" destId="{90D1C8E9-B9E8-4DD6-A70C-3835202DAF1F}" srcOrd="0" destOrd="0" presId="urn:microsoft.com/office/officeart/2005/8/layout/hProcess7"/>
    <dgm:cxn modelId="{8E4DE11E-B157-4322-B3F6-DD172C91A8F3}" srcId="{7975D952-88A6-492D-96D4-80F9ABA3BB6B}" destId="{5E1F33E0-3242-4388-915F-2B8E6755A456}" srcOrd="2" destOrd="0" parTransId="{22469936-56B1-4D14-B1CB-78A30CDC01ED}" sibTransId="{B9BB2C6A-4141-4C00-8053-402D04FA971E}"/>
    <dgm:cxn modelId="{FDBBF273-D77C-4A2C-9CED-1819A66D8D7B}" type="presOf" srcId="{6C699BF7-D071-4A23-AAD9-EC653F6CE759}" destId="{7EF7AFDB-B90A-4862-B91E-4743B0B724B6}" srcOrd="0" destOrd="0" presId="urn:microsoft.com/office/officeart/2005/8/layout/hProcess7"/>
    <dgm:cxn modelId="{B9C7997E-E296-4CC8-8CF9-97DBFD29EBD3}" type="presParOf" srcId="{37096D81-884B-48E9-BB98-CA8A0BE5022C}" destId="{38828D13-8178-438D-A895-B02219A017D7}" srcOrd="0" destOrd="0" presId="urn:microsoft.com/office/officeart/2005/8/layout/hProcess7"/>
    <dgm:cxn modelId="{C6DFBBC9-068C-4C23-A664-19B847F50C7D}" type="presParOf" srcId="{38828D13-8178-438D-A895-B02219A017D7}" destId="{90D1C8E9-B9E8-4DD6-A70C-3835202DAF1F}" srcOrd="0" destOrd="0" presId="urn:microsoft.com/office/officeart/2005/8/layout/hProcess7"/>
    <dgm:cxn modelId="{780620D8-3274-4DC1-A32A-6C6601797087}" type="presParOf" srcId="{38828D13-8178-438D-A895-B02219A017D7}" destId="{21DF2A29-A4F2-481C-A1B5-353F71E78619}" srcOrd="1" destOrd="0" presId="urn:microsoft.com/office/officeart/2005/8/layout/hProcess7"/>
    <dgm:cxn modelId="{C62D23AF-08FB-445A-9478-6E4A550437C3}" type="presParOf" srcId="{38828D13-8178-438D-A895-B02219A017D7}" destId="{7EF7AFDB-B90A-4862-B91E-4743B0B724B6}" srcOrd="2" destOrd="0" presId="urn:microsoft.com/office/officeart/2005/8/layout/hProcess7"/>
    <dgm:cxn modelId="{702C9344-28AB-400D-B418-32D3806C415F}" type="presParOf" srcId="{37096D81-884B-48E9-BB98-CA8A0BE5022C}" destId="{0448F67C-24D1-43F2-82A0-9B9BD9B47BAA}" srcOrd="1" destOrd="0" presId="urn:microsoft.com/office/officeart/2005/8/layout/hProcess7"/>
    <dgm:cxn modelId="{DDDD525E-66CB-4D5B-9447-13F3C05135B3}" type="presParOf" srcId="{37096D81-884B-48E9-BB98-CA8A0BE5022C}" destId="{20E2DE7C-961E-4328-AD19-B02E8F1DE601}" srcOrd="2" destOrd="0" presId="urn:microsoft.com/office/officeart/2005/8/layout/hProcess7"/>
    <dgm:cxn modelId="{06DEBD82-042B-4D6A-B7DC-C91E7D1C3021}" type="presParOf" srcId="{20E2DE7C-961E-4328-AD19-B02E8F1DE601}" destId="{8A0A6D74-50CD-4D0B-8400-0DAD63965E35}" srcOrd="0" destOrd="0" presId="urn:microsoft.com/office/officeart/2005/8/layout/hProcess7"/>
    <dgm:cxn modelId="{61884A62-9778-48B6-8E04-C9C12C1C35EB}" type="presParOf" srcId="{20E2DE7C-961E-4328-AD19-B02E8F1DE601}" destId="{E0C34F9A-7635-4264-9D52-3D2E61C224B1}" srcOrd="1" destOrd="0" presId="urn:microsoft.com/office/officeart/2005/8/layout/hProcess7"/>
    <dgm:cxn modelId="{6EB45793-0E57-4B16-8792-D68BAD3B66C8}" type="presParOf" srcId="{20E2DE7C-961E-4328-AD19-B02E8F1DE601}" destId="{D3A6CA1F-A7BA-4AEB-9E8A-B3268CE9E7A6}" srcOrd="2" destOrd="0" presId="urn:microsoft.com/office/officeart/2005/8/layout/hProcess7"/>
    <dgm:cxn modelId="{91FB09EC-EC59-40DB-ADFB-8620ADBDBE43}" type="presParOf" srcId="{37096D81-884B-48E9-BB98-CA8A0BE5022C}" destId="{E2CC79AA-4E35-425D-A73B-4435D93CA53D}" srcOrd="3" destOrd="0" presId="urn:microsoft.com/office/officeart/2005/8/layout/hProcess7"/>
    <dgm:cxn modelId="{FC43950F-7520-4917-BDD3-C09B9DBB72EC}" type="presParOf" srcId="{37096D81-884B-48E9-BB98-CA8A0BE5022C}" destId="{2C68A1A6-29F3-49E8-B962-CE7FFB7E4A14}" srcOrd="4" destOrd="0" presId="urn:microsoft.com/office/officeart/2005/8/layout/hProcess7"/>
    <dgm:cxn modelId="{2797EB51-114A-45A2-BD8F-BF0C11424372}" type="presParOf" srcId="{2C68A1A6-29F3-49E8-B962-CE7FFB7E4A14}" destId="{2970C3B4-224C-4CD9-8920-12F23C0C7534}" srcOrd="0" destOrd="0" presId="urn:microsoft.com/office/officeart/2005/8/layout/hProcess7"/>
    <dgm:cxn modelId="{B656A8DD-234D-4E7C-A7AC-8AC347FA2FD1}" type="presParOf" srcId="{2C68A1A6-29F3-49E8-B962-CE7FFB7E4A14}" destId="{98A0ED16-0BBB-4C09-BDEB-EC332B3C33A6}" srcOrd="1" destOrd="0" presId="urn:microsoft.com/office/officeart/2005/8/layout/hProcess7"/>
    <dgm:cxn modelId="{E5F3B82B-C753-411F-ADC7-A8C0056FD0CE}" type="presParOf" srcId="{2C68A1A6-29F3-49E8-B962-CE7FFB7E4A14}" destId="{4FE577B1-87A1-4BB5-878F-82C76F498D20}" srcOrd="2" destOrd="0" presId="urn:microsoft.com/office/officeart/2005/8/layout/hProcess7"/>
    <dgm:cxn modelId="{37C955F0-E69B-497B-A219-873AEBDDEE75}" type="presParOf" srcId="{37096D81-884B-48E9-BB98-CA8A0BE5022C}" destId="{10C796C8-EE4A-4A26-9138-6BEC8DCEF719}" srcOrd="5" destOrd="0" presId="urn:microsoft.com/office/officeart/2005/8/layout/hProcess7"/>
    <dgm:cxn modelId="{71631849-5D44-4127-8AF6-712156B09674}" type="presParOf" srcId="{37096D81-884B-48E9-BB98-CA8A0BE5022C}" destId="{B63C1027-172F-41F3-BAF6-C00A7B914664}" srcOrd="6" destOrd="0" presId="urn:microsoft.com/office/officeart/2005/8/layout/hProcess7"/>
    <dgm:cxn modelId="{EAE8926C-FC11-4EC0-A732-EF0A03A1E398}" type="presParOf" srcId="{B63C1027-172F-41F3-BAF6-C00A7B914664}" destId="{B92848EB-F889-4AB8-A031-2376728B4C70}" srcOrd="0" destOrd="0" presId="urn:microsoft.com/office/officeart/2005/8/layout/hProcess7"/>
    <dgm:cxn modelId="{571F78E9-6681-48C7-AE2D-1A52A023C0E9}" type="presParOf" srcId="{B63C1027-172F-41F3-BAF6-C00A7B914664}" destId="{9EED8743-C341-4925-AD8C-456D45E96C30}" srcOrd="1" destOrd="0" presId="urn:microsoft.com/office/officeart/2005/8/layout/hProcess7"/>
    <dgm:cxn modelId="{00B2A66D-20A3-4F92-BD74-3F7DF1ADFF12}" type="presParOf" srcId="{B63C1027-172F-41F3-BAF6-C00A7B914664}" destId="{F61546DF-B346-4586-AC9A-501E40E88C90}" srcOrd="2" destOrd="0" presId="urn:microsoft.com/office/officeart/2005/8/layout/hProcess7"/>
    <dgm:cxn modelId="{E07C158D-68F4-474E-8BF2-F1A5E91623E9}" type="presParOf" srcId="{37096D81-884B-48E9-BB98-CA8A0BE5022C}" destId="{A6CB3959-4AE3-4181-80CF-6BA1CB4F5EC7}" srcOrd="7" destOrd="0" presId="urn:microsoft.com/office/officeart/2005/8/layout/hProcess7"/>
    <dgm:cxn modelId="{17D24215-1F18-47E0-A237-DE894E202FA0}" type="presParOf" srcId="{37096D81-884B-48E9-BB98-CA8A0BE5022C}" destId="{363AA1AA-0322-49C9-8ED1-FF21E6FBA1E8}" srcOrd="8" destOrd="0" presId="urn:microsoft.com/office/officeart/2005/8/layout/hProcess7"/>
    <dgm:cxn modelId="{91D4113B-5711-4ED6-AB38-7A4E8F005C02}" type="presParOf" srcId="{363AA1AA-0322-49C9-8ED1-FF21E6FBA1E8}" destId="{B0B4A7D5-F1EE-4F24-9F69-5FAB250F75A7}" srcOrd="0" destOrd="0" presId="urn:microsoft.com/office/officeart/2005/8/layout/hProcess7"/>
    <dgm:cxn modelId="{DE3521A1-4153-4D56-A31E-A09591B78031}" type="presParOf" srcId="{363AA1AA-0322-49C9-8ED1-FF21E6FBA1E8}" destId="{2A25FB16-E5D4-4195-BC5F-AD78E4846186}" srcOrd="1" destOrd="0" presId="urn:microsoft.com/office/officeart/2005/8/layout/hProcess7"/>
    <dgm:cxn modelId="{4677ABB2-CDDB-4064-998D-64ED6340F748}" type="presParOf" srcId="{363AA1AA-0322-49C9-8ED1-FF21E6FBA1E8}" destId="{F8F428E8-8AB2-4455-A731-AAC5A1F3F91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3AE766-7DB4-4293-B7D8-91F5C4F93E8A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E37E5CDC-BC54-4895-A72D-FB3210772F61}">
      <dgm:prSet phldrT="[Text]"/>
      <dgm:spPr/>
      <dgm:t>
        <a:bodyPr/>
        <a:lstStyle/>
        <a:p>
          <a:r>
            <a:rPr lang="de-DE" dirty="0"/>
            <a:t>Thema 1</a:t>
          </a:r>
        </a:p>
      </dgm:t>
    </dgm:pt>
    <dgm:pt modelId="{82650861-A94D-42B0-AD5A-6656465F0C60}" type="parTrans" cxnId="{06E091B3-D024-41E0-AA32-777695AC6174}">
      <dgm:prSet/>
      <dgm:spPr/>
      <dgm:t>
        <a:bodyPr/>
        <a:lstStyle/>
        <a:p>
          <a:endParaRPr lang="de-DE"/>
        </a:p>
      </dgm:t>
    </dgm:pt>
    <dgm:pt modelId="{F02EE3E5-2C34-44D2-B6EF-F9A3022151F1}" type="sibTrans" cxnId="{06E091B3-D024-41E0-AA32-777695AC6174}">
      <dgm:prSet/>
      <dgm:spPr/>
      <dgm:t>
        <a:bodyPr/>
        <a:lstStyle/>
        <a:p>
          <a:endParaRPr lang="de-DE"/>
        </a:p>
      </dgm:t>
    </dgm:pt>
    <dgm:pt modelId="{13A1003E-5C28-4030-87F4-099827C82AB0}">
      <dgm:prSet phldrT="[Text]" custT="1"/>
      <dgm:spPr/>
      <dgm:t>
        <a:bodyPr/>
        <a:lstStyle/>
        <a:p>
          <a:r>
            <a:rPr lang="de-DE" sz="2000" dirty="0"/>
            <a:t>Gesellschaftliches Miteinander (23.2. und 29.3.)</a:t>
          </a:r>
        </a:p>
      </dgm:t>
    </dgm:pt>
    <dgm:pt modelId="{68E8F293-26FF-4803-8952-DEEFB1FFBAC3}" type="parTrans" cxnId="{FC0F39EC-9C79-46F9-99D5-4E050AB79F01}">
      <dgm:prSet/>
      <dgm:spPr/>
      <dgm:t>
        <a:bodyPr/>
        <a:lstStyle/>
        <a:p>
          <a:endParaRPr lang="de-DE"/>
        </a:p>
      </dgm:t>
    </dgm:pt>
    <dgm:pt modelId="{0E708D74-7D04-4706-B8FA-6735230EA92E}" type="sibTrans" cxnId="{FC0F39EC-9C79-46F9-99D5-4E050AB79F01}">
      <dgm:prSet/>
      <dgm:spPr/>
      <dgm:t>
        <a:bodyPr/>
        <a:lstStyle/>
        <a:p>
          <a:endParaRPr lang="de-DE"/>
        </a:p>
      </dgm:t>
    </dgm:pt>
    <dgm:pt modelId="{09A80873-E070-4A5F-BFD0-A5A27A3E7BEB}">
      <dgm:prSet phldrT="[Text]"/>
      <dgm:spPr/>
      <dgm:t>
        <a:bodyPr/>
        <a:lstStyle/>
        <a:p>
          <a:r>
            <a:rPr lang="de-DE" dirty="0"/>
            <a:t>Thema 2</a:t>
          </a:r>
        </a:p>
      </dgm:t>
    </dgm:pt>
    <dgm:pt modelId="{5F7F1E8D-1FAE-49BB-8A60-6ABCF8ED67A5}" type="parTrans" cxnId="{EFD34510-7E94-48B4-A591-FA9CF0A5A50B}">
      <dgm:prSet/>
      <dgm:spPr/>
      <dgm:t>
        <a:bodyPr/>
        <a:lstStyle/>
        <a:p>
          <a:endParaRPr lang="de-DE"/>
        </a:p>
      </dgm:t>
    </dgm:pt>
    <dgm:pt modelId="{10677526-C210-4A6D-AF21-3500A22C2304}" type="sibTrans" cxnId="{EFD34510-7E94-48B4-A591-FA9CF0A5A50B}">
      <dgm:prSet/>
      <dgm:spPr/>
      <dgm:t>
        <a:bodyPr/>
        <a:lstStyle/>
        <a:p>
          <a:endParaRPr lang="de-DE"/>
        </a:p>
      </dgm:t>
    </dgm:pt>
    <dgm:pt modelId="{271115EA-39F9-4333-A9CF-1A226B0022E6}">
      <dgm:prSet phldrT="[Text]" custT="1"/>
      <dgm:spPr/>
      <dgm:t>
        <a:bodyPr/>
        <a:lstStyle/>
        <a:p>
          <a:r>
            <a:rPr lang="de-DE" sz="2000" dirty="0"/>
            <a:t>Arbeit/Wirtschaft (23.2.)</a:t>
          </a:r>
        </a:p>
      </dgm:t>
    </dgm:pt>
    <dgm:pt modelId="{A621550A-9C3F-4087-BAB1-A05703EDC0B0}" type="parTrans" cxnId="{A1928748-03E8-4D4D-909E-50266A3D8ACA}">
      <dgm:prSet/>
      <dgm:spPr/>
      <dgm:t>
        <a:bodyPr/>
        <a:lstStyle/>
        <a:p>
          <a:endParaRPr lang="de-DE"/>
        </a:p>
      </dgm:t>
    </dgm:pt>
    <dgm:pt modelId="{484871A5-E9A9-48AA-B499-F1E5657BFB6A}" type="sibTrans" cxnId="{A1928748-03E8-4D4D-909E-50266A3D8ACA}">
      <dgm:prSet/>
      <dgm:spPr/>
      <dgm:t>
        <a:bodyPr/>
        <a:lstStyle/>
        <a:p>
          <a:endParaRPr lang="de-DE"/>
        </a:p>
      </dgm:t>
    </dgm:pt>
    <dgm:pt modelId="{62D25A34-75CC-45DD-B8A7-F25612A8782F}">
      <dgm:prSet phldrT="[Text]"/>
      <dgm:spPr/>
      <dgm:t>
        <a:bodyPr/>
        <a:lstStyle/>
        <a:p>
          <a:r>
            <a:rPr lang="de-DE" dirty="0"/>
            <a:t>Thema 3</a:t>
          </a:r>
        </a:p>
      </dgm:t>
    </dgm:pt>
    <dgm:pt modelId="{31671DAD-A187-43D6-813F-E773A84CD4EE}" type="parTrans" cxnId="{82398486-6BC7-4BFF-9302-4654B84730C5}">
      <dgm:prSet/>
      <dgm:spPr/>
      <dgm:t>
        <a:bodyPr/>
        <a:lstStyle/>
        <a:p>
          <a:endParaRPr lang="de-DE"/>
        </a:p>
      </dgm:t>
    </dgm:pt>
    <dgm:pt modelId="{6D0FEC23-26FC-428C-BDCA-B2B85BE1B274}" type="sibTrans" cxnId="{82398486-6BC7-4BFF-9302-4654B84730C5}">
      <dgm:prSet/>
      <dgm:spPr/>
      <dgm:t>
        <a:bodyPr/>
        <a:lstStyle/>
        <a:p>
          <a:endParaRPr lang="de-DE"/>
        </a:p>
      </dgm:t>
    </dgm:pt>
    <dgm:pt modelId="{AED6C469-EBEB-4102-BF3E-1E5E0F67663F}">
      <dgm:prSet phldrT="[Text]" custT="1"/>
      <dgm:spPr/>
      <dgm:t>
        <a:bodyPr/>
        <a:lstStyle/>
        <a:p>
          <a:r>
            <a:rPr lang="de-DE" sz="2000" dirty="0"/>
            <a:t>Städtebauliche Entwicklung (7.3.)</a:t>
          </a:r>
        </a:p>
      </dgm:t>
    </dgm:pt>
    <dgm:pt modelId="{8E727B07-C44D-43C5-8932-703814E4E03C}" type="parTrans" cxnId="{B29E157E-75BA-4396-B80D-BD940A052531}">
      <dgm:prSet/>
      <dgm:spPr/>
      <dgm:t>
        <a:bodyPr/>
        <a:lstStyle/>
        <a:p>
          <a:endParaRPr lang="de-DE"/>
        </a:p>
      </dgm:t>
    </dgm:pt>
    <dgm:pt modelId="{9845AAB4-710A-4364-ACE3-AC40428316D6}" type="sibTrans" cxnId="{B29E157E-75BA-4396-B80D-BD940A052531}">
      <dgm:prSet/>
      <dgm:spPr/>
      <dgm:t>
        <a:bodyPr/>
        <a:lstStyle/>
        <a:p>
          <a:endParaRPr lang="de-DE"/>
        </a:p>
      </dgm:t>
    </dgm:pt>
    <dgm:pt modelId="{5263B999-8BF2-4B0D-88BE-066B29E601BA}">
      <dgm:prSet phldrT="[Text]"/>
      <dgm:spPr/>
      <dgm:t>
        <a:bodyPr/>
        <a:lstStyle/>
        <a:p>
          <a:r>
            <a:rPr lang="de-DE" dirty="0"/>
            <a:t>Thema 4</a:t>
          </a:r>
        </a:p>
      </dgm:t>
    </dgm:pt>
    <dgm:pt modelId="{ABABFA9D-4392-414E-B43E-B16727F40F15}" type="parTrans" cxnId="{F882DDB7-AF4A-4792-9904-F1304EC46D40}">
      <dgm:prSet/>
      <dgm:spPr/>
      <dgm:t>
        <a:bodyPr/>
        <a:lstStyle/>
        <a:p>
          <a:endParaRPr lang="de-DE"/>
        </a:p>
      </dgm:t>
    </dgm:pt>
    <dgm:pt modelId="{0963175A-DCBB-42D9-98C3-F24F09BDC2E1}" type="sibTrans" cxnId="{F882DDB7-AF4A-4792-9904-F1304EC46D40}">
      <dgm:prSet/>
      <dgm:spPr/>
      <dgm:t>
        <a:bodyPr/>
        <a:lstStyle/>
        <a:p>
          <a:endParaRPr lang="de-DE"/>
        </a:p>
      </dgm:t>
    </dgm:pt>
    <dgm:pt modelId="{979AF232-B43A-4589-90F8-8EE0154F3CED}">
      <dgm:prSet phldrT="[Text]"/>
      <dgm:spPr/>
      <dgm:t>
        <a:bodyPr/>
        <a:lstStyle/>
        <a:p>
          <a:r>
            <a:rPr lang="de-DE" dirty="0"/>
            <a:t>Thema 5</a:t>
          </a:r>
        </a:p>
      </dgm:t>
    </dgm:pt>
    <dgm:pt modelId="{1016636A-E636-48F1-86AD-C1F9E350753C}" type="parTrans" cxnId="{8C35E9C7-6822-4AB0-8D2E-52A651DFF121}">
      <dgm:prSet/>
      <dgm:spPr/>
      <dgm:t>
        <a:bodyPr/>
        <a:lstStyle/>
        <a:p>
          <a:endParaRPr lang="de-DE"/>
        </a:p>
      </dgm:t>
    </dgm:pt>
    <dgm:pt modelId="{1DE88B31-66C0-4E44-861A-14588FF7A048}" type="sibTrans" cxnId="{8C35E9C7-6822-4AB0-8D2E-52A651DFF121}">
      <dgm:prSet/>
      <dgm:spPr/>
      <dgm:t>
        <a:bodyPr/>
        <a:lstStyle/>
        <a:p>
          <a:endParaRPr lang="de-DE"/>
        </a:p>
      </dgm:t>
    </dgm:pt>
    <dgm:pt modelId="{E841A58F-628B-478B-8F08-DAC12C6B0486}">
      <dgm:prSet custT="1"/>
      <dgm:spPr/>
      <dgm:t>
        <a:bodyPr/>
        <a:lstStyle/>
        <a:p>
          <a:r>
            <a:rPr lang="de-DE" sz="2000" dirty="0"/>
            <a:t>Bildung (7.3.)</a:t>
          </a:r>
        </a:p>
      </dgm:t>
    </dgm:pt>
    <dgm:pt modelId="{1E0C9725-551B-46D6-9363-0AA6864ECDA1}" type="parTrans" cxnId="{E7F899FF-50C3-47E3-8F34-37C42A71DDD6}">
      <dgm:prSet/>
      <dgm:spPr/>
      <dgm:t>
        <a:bodyPr/>
        <a:lstStyle/>
        <a:p>
          <a:endParaRPr lang="de-DE"/>
        </a:p>
      </dgm:t>
    </dgm:pt>
    <dgm:pt modelId="{3632A9BE-B5A2-4211-AE5C-3A90349309FE}" type="sibTrans" cxnId="{E7F899FF-50C3-47E3-8F34-37C42A71DDD6}">
      <dgm:prSet/>
      <dgm:spPr/>
      <dgm:t>
        <a:bodyPr/>
        <a:lstStyle/>
        <a:p>
          <a:endParaRPr lang="de-DE"/>
        </a:p>
      </dgm:t>
    </dgm:pt>
    <dgm:pt modelId="{F6DAF27D-1913-491C-8792-E3BF0C354C0E}">
      <dgm:prSet custT="1"/>
      <dgm:spPr/>
      <dgm:t>
        <a:bodyPr/>
        <a:lstStyle/>
        <a:p>
          <a:r>
            <a:rPr lang="de-DE" sz="2000" dirty="0"/>
            <a:t>Freizeit, Sport, Kultur, Tourismus (9.3.)</a:t>
          </a:r>
        </a:p>
      </dgm:t>
    </dgm:pt>
    <dgm:pt modelId="{D630E3BA-36AD-49AD-966A-B071E88282FF}" type="parTrans" cxnId="{10256FB7-D910-433E-8600-A99BB5E8675E}">
      <dgm:prSet/>
      <dgm:spPr/>
      <dgm:t>
        <a:bodyPr/>
        <a:lstStyle/>
        <a:p>
          <a:endParaRPr lang="de-DE"/>
        </a:p>
      </dgm:t>
    </dgm:pt>
    <dgm:pt modelId="{A2F327F3-4697-4F94-838A-F706F95098EC}" type="sibTrans" cxnId="{10256FB7-D910-433E-8600-A99BB5E8675E}">
      <dgm:prSet/>
      <dgm:spPr/>
      <dgm:t>
        <a:bodyPr/>
        <a:lstStyle/>
        <a:p>
          <a:endParaRPr lang="de-DE"/>
        </a:p>
      </dgm:t>
    </dgm:pt>
    <dgm:pt modelId="{FAA96410-7B84-4459-BCB3-B6520E2DBC24}" type="pres">
      <dgm:prSet presAssocID="{D53AE766-7DB4-4293-B7D8-91F5C4F93E8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5B1DBD4-4229-4693-BE00-EF0355D05744}" type="pres">
      <dgm:prSet presAssocID="{E37E5CDC-BC54-4895-A72D-FB3210772F61}" presName="composite" presStyleCnt="0"/>
      <dgm:spPr/>
    </dgm:pt>
    <dgm:pt modelId="{8DB27F17-E5FF-4906-96A9-DF5F61DD34E4}" type="pres">
      <dgm:prSet presAssocID="{E37E5CDC-BC54-4895-A72D-FB3210772F61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204A5C3-9615-44C7-872B-A14BB8683E44}" type="pres">
      <dgm:prSet presAssocID="{E37E5CDC-BC54-4895-A72D-FB3210772F61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9791BAD-FBC8-4894-9048-CD3E25EC422E}" type="pres">
      <dgm:prSet presAssocID="{F02EE3E5-2C34-44D2-B6EF-F9A3022151F1}" presName="sp" presStyleCnt="0"/>
      <dgm:spPr/>
    </dgm:pt>
    <dgm:pt modelId="{8ADD24E1-36EF-4ED9-89C2-3278666A8C1E}" type="pres">
      <dgm:prSet presAssocID="{09A80873-E070-4A5F-BFD0-A5A27A3E7BEB}" presName="composite" presStyleCnt="0"/>
      <dgm:spPr/>
    </dgm:pt>
    <dgm:pt modelId="{243C894E-AD90-4A6B-BAA6-407E431CA3E0}" type="pres">
      <dgm:prSet presAssocID="{09A80873-E070-4A5F-BFD0-A5A27A3E7BE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C339AFF-00EB-4A1E-96E3-9B43533A034E}" type="pres">
      <dgm:prSet presAssocID="{09A80873-E070-4A5F-BFD0-A5A27A3E7BEB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0F9090-BE6D-4EA8-BD92-480048A34867}" type="pres">
      <dgm:prSet presAssocID="{10677526-C210-4A6D-AF21-3500A22C2304}" presName="sp" presStyleCnt="0"/>
      <dgm:spPr/>
    </dgm:pt>
    <dgm:pt modelId="{1E2D9393-17B9-4B75-81A3-6E291B6B52FE}" type="pres">
      <dgm:prSet presAssocID="{62D25A34-75CC-45DD-B8A7-F25612A8782F}" presName="composite" presStyleCnt="0"/>
      <dgm:spPr/>
    </dgm:pt>
    <dgm:pt modelId="{FFF6B803-B5FE-4DA2-AAAF-D84F63920C75}" type="pres">
      <dgm:prSet presAssocID="{62D25A34-75CC-45DD-B8A7-F25612A8782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A53D3D3-BD12-40D5-A059-27C8CCA6F440}" type="pres">
      <dgm:prSet presAssocID="{62D25A34-75CC-45DD-B8A7-F25612A8782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7141D6C-8A77-4265-B6ED-7F6D0320AA97}" type="pres">
      <dgm:prSet presAssocID="{6D0FEC23-26FC-428C-BDCA-B2B85BE1B274}" presName="sp" presStyleCnt="0"/>
      <dgm:spPr/>
    </dgm:pt>
    <dgm:pt modelId="{F5259DD6-E0EA-458F-8317-29493875255B}" type="pres">
      <dgm:prSet presAssocID="{5263B999-8BF2-4B0D-88BE-066B29E601BA}" presName="composite" presStyleCnt="0"/>
      <dgm:spPr/>
    </dgm:pt>
    <dgm:pt modelId="{D37AEB4E-A528-42AC-9D64-B153490EAE9F}" type="pres">
      <dgm:prSet presAssocID="{5263B999-8BF2-4B0D-88BE-066B29E601BA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C6AE34A-8C2A-43CD-BC99-F6E5CE5DDDEF}" type="pres">
      <dgm:prSet presAssocID="{5263B999-8BF2-4B0D-88BE-066B29E601BA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A738905-6E85-4EB3-8CB2-CDEF3C5EA6F3}" type="pres">
      <dgm:prSet presAssocID="{0963175A-DCBB-42D9-98C3-F24F09BDC2E1}" presName="sp" presStyleCnt="0"/>
      <dgm:spPr/>
    </dgm:pt>
    <dgm:pt modelId="{A9A8A5EB-51A5-4238-9E82-CCB3A8DEF7D6}" type="pres">
      <dgm:prSet presAssocID="{979AF232-B43A-4589-90F8-8EE0154F3CED}" presName="composite" presStyleCnt="0"/>
      <dgm:spPr/>
    </dgm:pt>
    <dgm:pt modelId="{BCD16005-B42F-45C9-B316-D570A3403C33}" type="pres">
      <dgm:prSet presAssocID="{979AF232-B43A-4589-90F8-8EE0154F3CE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BF5B29E-E946-4360-9D83-11A977191069}" type="pres">
      <dgm:prSet presAssocID="{979AF232-B43A-4589-90F8-8EE0154F3CED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1928748-03E8-4D4D-909E-50266A3D8ACA}" srcId="{09A80873-E070-4A5F-BFD0-A5A27A3E7BEB}" destId="{271115EA-39F9-4333-A9CF-1A226B0022E6}" srcOrd="0" destOrd="0" parTransId="{A621550A-9C3F-4087-BAB1-A05703EDC0B0}" sibTransId="{484871A5-E9A9-48AA-B499-F1E5657BFB6A}"/>
    <dgm:cxn modelId="{82398486-6BC7-4BFF-9302-4654B84730C5}" srcId="{D53AE766-7DB4-4293-B7D8-91F5C4F93E8A}" destId="{62D25A34-75CC-45DD-B8A7-F25612A8782F}" srcOrd="2" destOrd="0" parTransId="{31671DAD-A187-43D6-813F-E773A84CD4EE}" sibTransId="{6D0FEC23-26FC-428C-BDCA-B2B85BE1B274}"/>
    <dgm:cxn modelId="{9667F57A-9CC9-4852-A64F-144FDB42C50E}" type="presOf" srcId="{979AF232-B43A-4589-90F8-8EE0154F3CED}" destId="{BCD16005-B42F-45C9-B316-D570A3403C33}" srcOrd="0" destOrd="0" presId="urn:microsoft.com/office/officeart/2005/8/layout/chevron2"/>
    <dgm:cxn modelId="{06E091B3-D024-41E0-AA32-777695AC6174}" srcId="{D53AE766-7DB4-4293-B7D8-91F5C4F93E8A}" destId="{E37E5CDC-BC54-4895-A72D-FB3210772F61}" srcOrd="0" destOrd="0" parTransId="{82650861-A94D-42B0-AD5A-6656465F0C60}" sibTransId="{F02EE3E5-2C34-44D2-B6EF-F9A3022151F1}"/>
    <dgm:cxn modelId="{647342B4-C6BA-492A-AD67-0F86E7ACCFBC}" type="presOf" srcId="{E841A58F-628B-478B-8F08-DAC12C6B0486}" destId="{9C6AE34A-8C2A-43CD-BC99-F6E5CE5DDDEF}" srcOrd="0" destOrd="0" presId="urn:microsoft.com/office/officeart/2005/8/layout/chevron2"/>
    <dgm:cxn modelId="{67914403-F1C8-42AD-9DAE-C01F6FF72262}" type="presOf" srcId="{271115EA-39F9-4333-A9CF-1A226B0022E6}" destId="{EC339AFF-00EB-4A1E-96E3-9B43533A034E}" srcOrd="0" destOrd="0" presId="urn:microsoft.com/office/officeart/2005/8/layout/chevron2"/>
    <dgm:cxn modelId="{0513D8C1-6697-4F26-81DA-B16351A37C81}" type="presOf" srcId="{D53AE766-7DB4-4293-B7D8-91F5C4F93E8A}" destId="{FAA96410-7B84-4459-BCB3-B6520E2DBC24}" srcOrd="0" destOrd="0" presId="urn:microsoft.com/office/officeart/2005/8/layout/chevron2"/>
    <dgm:cxn modelId="{EFD34510-7E94-48B4-A591-FA9CF0A5A50B}" srcId="{D53AE766-7DB4-4293-B7D8-91F5C4F93E8A}" destId="{09A80873-E070-4A5F-BFD0-A5A27A3E7BEB}" srcOrd="1" destOrd="0" parTransId="{5F7F1E8D-1FAE-49BB-8A60-6ABCF8ED67A5}" sibTransId="{10677526-C210-4A6D-AF21-3500A22C2304}"/>
    <dgm:cxn modelId="{FC0F39EC-9C79-46F9-99D5-4E050AB79F01}" srcId="{E37E5CDC-BC54-4895-A72D-FB3210772F61}" destId="{13A1003E-5C28-4030-87F4-099827C82AB0}" srcOrd="0" destOrd="0" parTransId="{68E8F293-26FF-4803-8952-DEEFB1FFBAC3}" sibTransId="{0E708D74-7D04-4706-B8FA-6735230EA92E}"/>
    <dgm:cxn modelId="{83D1C9CD-5041-40F4-9358-B927A2262321}" type="presOf" srcId="{AED6C469-EBEB-4102-BF3E-1E5E0F67663F}" destId="{3A53D3D3-BD12-40D5-A059-27C8CCA6F440}" srcOrd="0" destOrd="0" presId="urn:microsoft.com/office/officeart/2005/8/layout/chevron2"/>
    <dgm:cxn modelId="{B29E157E-75BA-4396-B80D-BD940A052531}" srcId="{62D25A34-75CC-45DD-B8A7-F25612A8782F}" destId="{AED6C469-EBEB-4102-BF3E-1E5E0F67663F}" srcOrd="0" destOrd="0" parTransId="{8E727B07-C44D-43C5-8932-703814E4E03C}" sibTransId="{9845AAB4-710A-4364-ACE3-AC40428316D6}"/>
    <dgm:cxn modelId="{C2CB9721-7DE2-4C4A-B037-93F3236E5380}" type="presOf" srcId="{E37E5CDC-BC54-4895-A72D-FB3210772F61}" destId="{8DB27F17-E5FF-4906-96A9-DF5F61DD34E4}" srcOrd="0" destOrd="0" presId="urn:microsoft.com/office/officeart/2005/8/layout/chevron2"/>
    <dgm:cxn modelId="{10256FB7-D910-433E-8600-A99BB5E8675E}" srcId="{979AF232-B43A-4589-90F8-8EE0154F3CED}" destId="{F6DAF27D-1913-491C-8792-E3BF0C354C0E}" srcOrd="0" destOrd="0" parTransId="{D630E3BA-36AD-49AD-966A-B071E88282FF}" sibTransId="{A2F327F3-4697-4F94-838A-F706F95098EC}"/>
    <dgm:cxn modelId="{41063518-AF23-40D8-BC43-3FA1AC1E14E1}" type="presOf" srcId="{09A80873-E070-4A5F-BFD0-A5A27A3E7BEB}" destId="{243C894E-AD90-4A6B-BAA6-407E431CA3E0}" srcOrd="0" destOrd="0" presId="urn:microsoft.com/office/officeart/2005/8/layout/chevron2"/>
    <dgm:cxn modelId="{8C35E9C7-6822-4AB0-8D2E-52A651DFF121}" srcId="{D53AE766-7DB4-4293-B7D8-91F5C4F93E8A}" destId="{979AF232-B43A-4589-90F8-8EE0154F3CED}" srcOrd="4" destOrd="0" parTransId="{1016636A-E636-48F1-86AD-C1F9E350753C}" sibTransId="{1DE88B31-66C0-4E44-861A-14588FF7A048}"/>
    <dgm:cxn modelId="{20A2029E-F97F-4369-90DD-3A0D4BAE7157}" type="presOf" srcId="{F6DAF27D-1913-491C-8792-E3BF0C354C0E}" destId="{6BF5B29E-E946-4360-9D83-11A977191069}" srcOrd="0" destOrd="0" presId="urn:microsoft.com/office/officeart/2005/8/layout/chevron2"/>
    <dgm:cxn modelId="{9F96D188-6FE6-4B49-94CC-ECAFA4FBFE9B}" type="presOf" srcId="{13A1003E-5C28-4030-87F4-099827C82AB0}" destId="{0204A5C3-9615-44C7-872B-A14BB8683E44}" srcOrd="0" destOrd="0" presId="urn:microsoft.com/office/officeart/2005/8/layout/chevron2"/>
    <dgm:cxn modelId="{5536F6AE-0C15-4572-836F-75052E1C9163}" type="presOf" srcId="{5263B999-8BF2-4B0D-88BE-066B29E601BA}" destId="{D37AEB4E-A528-42AC-9D64-B153490EAE9F}" srcOrd="0" destOrd="0" presId="urn:microsoft.com/office/officeart/2005/8/layout/chevron2"/>
    <dgm:cxn modelId="{E7F899FF-50C3-47E3-8F34-37C42A71DDD6}" srcId="{5263B999-8BF2-4B0D-88BE-066B29E601BA}" destId="{E841A58F-628B-478B-8F08-DAC12C6B0486}" srcOrd="0" destOrd="0" parTransId="{1E0C9725-551B-46D6-9363-0AA6864ECDA1}" sibTransId="{3632A9BE-B5A2-4211-AE5C-3A90349309FE}"/>
    <dgm:cxn modelId="{F882DDB7-AF4A-4792-9904-F1304EC46D40}" srcId="{D53AE766-7DB4-4293-B7D8-91F5C4F93E8A}" destId="{5263B999-8BF2-4B0D-88BE-066B29E601BA}" srcOrd="3" destOrd="0" parTransId="{ABABFA9D-4392-414E-B43E-B16727F40F15}" sibTransId="{0963175A-DCBB-42D9-98C3-F24F09BDC2E1}"/>
    <dgm:cxn modelId="{68B52B14-F01C-4A12-85FA-C52BBC3A6BA8}" type="presOf" srcId="{62D25A34-75CC-45DD-B8A7-F25612A8782F}" destId="{FFF6B803-B5FE-4DA2-AAAF-D84F63920C75}" srcOrd="0" destOrd="0" presId="urn:microsoft.com/office/officeart/2005/8/layout/chevron2"/>
    <dgm:cxn modelId="{3767E35C-49D8-4B56-8D4B-C5A156D28D6F}" type="presParOf" srcId="{FAA96410-7B84-4459-BCB3-B6520E2DBC24}" destId="{A5B1DBD4-4229-4693-BE00-EF0355D05744}" srcOrd="0" destOrd="0" presId="urn:microsoft.com/office/officeart/2005/8/layout/chevron2"/>
    <dgm:cxn modelId="{FB819271-A196-4FBC-A448-0DFBEB1374B0}" type="presParOf" srcId="{A5B1DBD4-4229-4693-BE00-EF0355D05744}" destId="{8DB27F17-E5FF-4906-96A9-DF5F61DD34E4}" srcOrd="0" destOrd="0" presId="urn:microsoft.com/office/officeart/2005/8/layout/chevron2"/>
    <dgm:cxn modelId="{C85773CD-12F6-45C5-839F-BD1D302A6CDD}" type="presParOf" srcId="{A5B1DBD4-4229-4693-BE00-EF0355D05744}" destId="{0204A5C3-9615-44C7-872B-A14BB8683E44}" srcOrd="1" destOrd="0" presId="urn:microsoft.com/office/officeart/2005/8/layout/chevron2"/>
    <dgm:cxn modelId="{11B556CE-5D7C-4BF8-9A52-41FEA02F13C2}" type="presParOf" srcId="{FAA96410-7B84-4459-BCB3-B6520E2DBC24}" destId="{09791BAD-FBC8-4894-9048-CD3E25EC422E}" srcOrd="1" destOrd="0" presId="urn:microsoft.com/office/officeart/2005/8/layout/chevron2"/>
    <dgm:cxn modelId="{D57A1481-61E5-40DA-B981-E62659AD15B7}" type="presParOf" srcId="{FAA96410-7B84-4459-BCB3-B6520E2DBC24}" destId="{8ADD24E1-36EF-4ED9-89C2-3278666A8C1E}" srcOrd="2" destOrd="0" presId="urn:microsoft.com/office/officeart/2005/8/layout/chevron2"/>
    <dgm:cxn modelId="{84C54AC3-6EF7-489D-BC24-FF3B42A0897D}" type="presParOf" srcId="{8ADD24E1-36EF-4ED9-89C2-3278666A8C1E}" destId="{243C894E-AD90-4A6B-BAA6-407E431CA3E0}" srcOrd="0" destOrd="0" presId="urn:microsoft.com/office/officeart/2005/8/layout/chevron2"/>
    <dgm:cxn modelId="{DB907630-8F2D-41C7-9F9B-D74F1EBFD88E}" type="presParOf" srcId="{8ADD24E1-36EF-4ED9-89C2-3278666A8C1E}" destId="{EC339AFF-00EB-4A1E-96E3-9B43533A034E}" srcOrd="1" destOrd="0" presId="urn:microsoft.com/office/officeart/2005/8/layout/chevron2"/>
    <dgm:cxn modelId="{8139BD39-89C6-42A3-AFAA-607C3196A3E8}" type="presParOf" srcId="{FAA96410-7B84-4459-BCB3-B6520E2DBC24}" destId="{C40F9090-BE6D-4EA8-BD92-480048A34867}" srcOrd="3" destOrd="0" presId="urn:microsoft.com/office/officeart/2005/8/layout/chevron2"/>
    <dgm:cxn modelId="{20153E17-7F1B-4F96-B323-2FA3A9CB59B5}" type="presParOf" srcId="{FAA96410-7B84-4459-BCB3-B6520E2DBC24}" destId="{1E2D9393-17B9-4B75-81A3-6E291B6B52FE}" srcOrd="4" destOrd="0" presId="urn:microsoft.com/office/officeart/2005/8/layout/chevron2"/>
    <dgm:cxn modelId="{C07D6CAB-A71C-4244-B81B-CEE74AFEC03C}" type="presParOf" srcId="{1E2D9393-17B9-4B75-81A3-6E291B6B52FE}" destId="{FFF6B803-B5FE-4DA2-AAAF-D84F63920C75}" srcOrd="0" destOrd="0" presId="urn:microsoft.com/office/officeart/2005/8/layout/chevron2"/>
    <dgm:cxn modelId="{587CA21B-DD60-47FA-98FA-F53C01BF6265}" type="presParOf" srcId="{1E2D9393-17B9-4B75-81A3-6E291B6B52FE}" destId="{3A53D3D3-BD12-40D5-A059-27C8CCA6F440}" srcOrd="1" destOrd="0" presId="urn:microsoft.com/office/officeart/2005/8/layout/chevron2"/>
    <dgm:cxn modelId="{327EF54F-2306-4CA4-8656-90BC1BC3591F}" type="presParOf" srcId="{FAA96410-7B84-4459-BCB3-B6520E2DBC24}" destId="{C7141D6C-8A77-4265-B6ED-7F6D0320AA97}" srcOrd="5" destOrd="0" presId="urn:microsoft.com/office/officeart/2005/8/layout/chevron2"/>
    <dgm:cxn modelId="{FCE64E94-5AEC-4405-AD82-A30EB2347BF5}" type="presParOf" srcId="{FAA96410-7B84-4459-BCB3-B6520E2DBC24}" destId="{F5259DD6-E0EA-458F-8317-29493875255B}" srcOrd="6" destOrd="0" presId="urn:microsoft.com/office/officeart/2005/8/layout/chevron2"/>
    <dgm:cxn modelId="{1B287CE8-62AC-4D47-85AB-4C7EB8882432}" type="presParOf" srcId="{F5259DD6-E0EA-458F-8317-29493875255B}" destId="{D37AEB4E-A528-42AC-9D64-B153490EAE9F}" srcOrd="0" destOrd="0" presId="urn:microsoft.com/office/officeart/2005/8/layout/chevron2"/>
    <dgm:cxn modelId="{569A51AF-F2AB-4E94-8A14-133DDCCE0694}" type="presParOf" srcId="{F5259DD6-E0EA-458F-8317-29493875255B}" destId="{9C6AE34A-8C2A-43CD-BC99-F6E5CE5DDDEF}" srcOrd="1" destOrd="0" presId="urn:microsoft.com/office/officeart/2005/8/layout/chevron2"/>
    <dgm:cxn modelId="{8250194A-9B57-486D-AEE8-85CAC303219C}" type="presParOf" srcId="{FAA96410-7B84-4459-BCB3-B6520E2DBC24}" destId="{1A738905-6E85-4EB3-8CB2-CDEF3C5EA6F3}" srcOrd="7" destOrd="0" presId="urn:microsoft.com/office/officeart/2005/8/layout/chevron2"/>
    <dgm:cxn modelId="{2D9F04D0-6067-4114-924F-5A6B92918DF2}" type="presParOf" srcId="{FAA96410-7B84-4459-BCB3-B6520E2DBC24}" destId="{A9A8A5EB-51A5-4238-9E82-CCB3A8DEF7D6}" srcOrd="8" destOrd="0" presId="urn:microsoft.com/office/officeart/2005/8/layout/chevron2"/>
    <dgm:cxn modelId="{89FD6645-BE65-458B-B669-9EF2A00AD1B2}" type="presParOf" srcId="{A9A8A5EB-51A5-4238-9E82-CCB3A8DEF7D6}" destId="{BCD16005-B42F-45C9-B316-D570A3403C33}" srcOrd="0" destOrd="0" presId="urn:microsoft.com/office/officeart/2005/8/layout/chevron2"/>
    <dgm:cxn modelId="{1089E16C-2B07-409C-8C61-C2CA441109F0}" type="presParOf" srcId="{A9A8A5EB-51A5-4238-9E82-CCB3A8DEF7D6}" destId="{6BF5B29E-E946-4360-9D83-11A97719106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9D7959-BB93-430B-BAF6-72FB9CEA82B6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BE19516-4768-4442-BACC-8183BFA5DBB1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de-DE" sz="2000" b="1" i="0" dirty="0" smtClean="0"/>
            <a:t>Miteinander</a:t>
          </a:r>
          <a:r>
            <a:rPr lang="de-DE" sz="1200" dirty="0" smtClean="0"/>
            <a:t> </a:t>
          </a:r>
          <a:endParaRPr lang="de-DE" sz="2000" b="1" dirty="0"/>
        </a:p>
      </dgm:t>
    </dgm:pt>
    <dgm:pt modelId="{2B2CFF93-F518-496B-AB3F-71C7EB20E5BF}" type="parTrans" cxnId="{431B66BE-9480-4401-87D6-A8B073A10250}">
      <dgm:prSet/>
      <dgm:spPr/>
      <dgm:t>
        <a:bodyPr/>
        <a:lstStyle/>
        <a:p>
          <a:endParaRPr lang="de-DE"/>
        </a:p>
      </dgm:t>
    </dgm:pt>
    <dgm:pt modelId="{B37C58C0-5378-4021-BCB1-C8F95DD71C3C}" type="sibTrans" cxnId="{431B66BE-9480-4401-87D6-A8B073A10250}">
      <dgm:prSet/>
      <dgm:spPr/>
      <dgm:t>
        <a:bodyPr/>
        <a:lstStyle/>
        <a:p>
          <a:endParaRPr lang="de-DE"/>
        </a:p>
      </dgm:t>
    </dgm:pt>
    <dgm:pt modelId="{8BAA9772-D7A4-4621-BDED-60359B1CDA43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de-DE" sz="1200" dirty="0" smtClean="0"/>
            <a:t>Vereine</a:t>
          </a:r>
          <a:endParaRPr lang="de-DE" sz="1200" dirty="0"/>
        </a:p>
      </dgm:t>
    </dgm:pt>
    <dgm:pt modelId="{ED4B7C01-6D3C-4ABC-A728-5A3E8E09E1C9}" type="parTrans" cxnId="{879B1EC3-6120-42E0-9F9A-060CD756B6F6}">
      <dgm:prSet/>
      <dgm:spPr/>
      <dgm:t>
        <a:bodyPr/>
        <a:lstStyle/>
        <a:p>
          <a:endParaRPr lang="de-DE"/>
        </a:p>
      </dgm:t>
    </dgm:pt>
    <dgm:pt modelId="{3DA1CD3E-2EF6-47A2-9A05-60049CB11A6C}" type="sibTrans" cxnId="{879B1EC3-6120-42E0-9F9A-060CD756B6F6}">
      <dgm:prSet/>
      <dgm:spPr/>
      <dgm:t>
        <a:bodyPr/>
        <a:lstStyle/>
        <a:p>
          <a:endParaRPr lang="de-DE"/>
        </a:p>
      </dgm:t>
    </dgm:pt>
    <dgm:pt modelId="{96284247-1FC6-4627-A9B5-C1E83C8E6705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de-DE" sz="2000" b="1" dirty="0" smtClean="0"/>
            <a:t>Freizeit</a:t>
          </a:r>
          <a:r>
            <a:rPr lang="de-DE" sz="1200" dirty="0" smtClean="0"/>
            <a:t/>
          </a:r>
          <a:br>
            <a:rPr lang="de-DE" sz="1200" dirty="0" smtClean="0"/>
          </a:br>
          <a:endParaRPr lang="de-DE" sz="1200" dirty="0"/>
        </a:p>
      </dgm:t>
    </dgm:pt>
    <dgm:pt modelId="{D07D7431-FB88-445D-8C69-7C1CA4669434}" type="parTrans" cxnId="{1BF049FA-EFEC-4D65-ABCC-BC981673F3F2}">
      <dgm:prSet/>
      <dgm:spPr/>
      <dgm:t>
        <a:bodyPr/>
        <a:lstStyle/>
        <a:p>
          <a:endParaRPr lang="de-DE"/>
        </a:p>
      </dgm:t>
    </dgm:pt>
    <dgm:pt modelId="{A2D513B3-34C7-4D6D-AA65-39F9A3A7E439}" type="sibTrans" cxnId="{1BF049FA-EFEC-4D65-ABCC-BC981673F3F2}">
      <dgm:prSet/>
      <dgm:spPr/>
      <dgm:t>
        <a:bodyPr/>
        <a:lstStyle/>
        <a:p>
          <a:endParaRPr lang="de-DE"/>
        </a:p>
      </dgm:t>
    </dgm:pt>
    <dgm:pt modelId="{FF8BE622-F3CE-41C6-9BE0-64B0CFEBA699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de-DE" sz="1200" dirty="0" smtClean="0"/>
            <a:t>Events, Veranstaltungen, Feste, Aktionen</a:t>
          </a:r>
          <a:endParaRPr lang="de-DE" sz="1200" dirty="0"/>
        </a:p>
      </dgm:t>
    </dgm:pt>
    <dgm:pt modelId="{98AED00F-8850-4B3F-8EAA-673FEF5B0C2F}" type="parTrans" cxnId="{8812C7BE-8FD4-43FB-B88D-15F4AAB4EE3F}">
      <dgm:prSet/>
      <dgm:spPr/>
      <dgm:t>
        <a:bodyPr/>
        <a:lstStyle/>
        <a:p>
          <a:endParaRPr lang="de-DE"/>
        </a:p>
      </dgm:t>
    </dgm:pt>
    <dgm:pt modelId="{DF8FD893-3DED-48A0-B9ED-A22DEB975D14}" type="sibTrans" cxnId="{8812C7BE-8FD4-43FB-B88D-15F4AAB4EE3F}">
      <dgm:prSet/>
      <dgm:spPr/>
      <dgm:t>
        <a:bodyPr/>
        <a:lstStyle/>
        <a:p>
          <a:endParaRPr lang="de-DE"/>
        </a:p>
      </dgm:t>
    </dgm:pt>
    <dgm:pt modelId="{FE220703-CF27-4475-AE63-0894943600E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de-DE" sz="2000" b="1" dirty="0" smtClean="0"/>
            <a:t>Zukunft </a:t>
          </a:r>
          <a:endParaRPr lang="de-DE" sz="1200" b="0" dirty="0"/>
        </a:p>
      </dgm:t>
    </dgm:pt>
    <dgm:pt modelId="{3D2C00FA-3D91-431A-8558-7C457C74BBFA}" type="parTrans" cxnId="{64951397-5805-4F8B-8FDF-DE954FF9A7B9}">
      <dgm:prSet/>
      <dgm:spPr/>
      <dgm:t>
        <a:bodyPr/>
        <a:lstStyle/>
        <a:p>
          <a:endParaRPr lang="de-DE"/>
        </a:p>
      </dgm:t>
    </dgm:pt>
    <dgm:pt modelId="{E2B4A123-DCE6-49F8-A1E1-B1C9F53CCC90}" type="sibTrans" cxnId="{64951397-5805-4F8B-8FDF-DE954FF9A7B9}">
      <dgm:prSet/>
      <dgm:spPr/>
      <dgm:t>
        <a:bodyPr/>
        <a:lstStyle/>
        <a:p>
          <a:endParaRPr lang="de-DE"/>
        </a:p>
      </dgm:t>
    </dgm:pt>
    <dgm:pt modelId="{27A143B1-E398-4B86-B9ED-6BC6C985E958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de-DE" sz="1200" dirty="0" smtClean="0"/>
            <a:t>Ästhetik, Kultur, Image, Aufbruch, Vorsprung</a:t>
          </a:r>
          <a:endParaRPr lang="de-DE" sz="1200" dirty="0"/>
        </a:p>
      </dgm:t>
    </dgm:pt>
    <dgm:pt modelId="{1036E9A7-BDE2-4C87-885C-BDDF4E272AF3}" type="parTrans" cxnId="{0706D43F-3AFE-422A-9DF9-2A81BA8FAE9A}">
      <dgm:prSet/>
      <dgm:spPr/>
      <dgm:t>
        <a:bodyPr/>
        <a:lstStyle/>
        <a:p>
          <a:endParaRPr lang="de-DE"/>
        </a:p>
      </dgm:t>
    </dgm:pt>
    <dgm:pt modelId="{BCD09F62-46EA-48A7-91D7-24DBB1C77A46}" type="sibTrans" cxnId="{0706D43F-3AFE-422A-9DF9-2A81BA8FAE9A}">
      <dgm:prSet/>
      <dgm:spPr/>
      <dgm:t>
        <a:bodyPr/>
        <a:lstStyle/>
        <a:p>
          <a:endParaRPr lang="de-DE"/>
        </a:p>
      </dgm:t>
    </dgm:pt>
    <dgm:pt modelId="{A8F6EBB2-671E-4172-ABC4-228D71D20728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de-DE" sz="1200" dirty="0" smtClean="0"/>
            <a:t>Persönlich/menschlich/Wohlfühlklima/Bindung</a:t>
          </a:r>
          <a:endParaRPr lang="de-DE" sz="1200" dirty="0"/>
        </a:p>
      </dgm:t>
    </dgm:pt>
    <dgm:pt modelId="{2DFA02C8-8DAB-4350-ACFE-92D3CF0ADD99}" type="parTrans" cxnId="{59B7DA1D-64E1-4C05-99D8-7172B5007400}">
      <dgm:prSet/>
      <dgm:spPr/>
      <dgm:t>
        <a:bodyPr/>
        <a:lstStyle/>
        <a:p>
          <a:endParaRPr lang="de-DE"/>
        </a:p>
      </dgm:t>
    </dgm:pt>
    <dgm:pt modelId="{91EBD729-8D99-4648-9411-A50FE93F18AB}" type="sibTrans" cxnId="{59B7DA1D-64E1-4C05-99D8-7172B5007400}">
      <dgm:prSet/>
      <dgm:spPr/>
      <dgm:t>
        <a:bodyPr/>
        <a:lstStyle/>
        <a:p>
          <a:endParaRPr lang="de-DE"/>
        </a:p>
      </dgm:t>
    </dgm:pt>
    <dgm:pt modelId="{B96277A9-A735-4881-B322-349BF45BA8FE}">
      <dgm:prSet phldrT="[Text]" custT="1"/>
      <dgm:spPr/>
      <dgm:t>
        <a:bodyPr/>
        <a:lstStyle/>
        <a:p>
          <a:pPr>
            <a:lnSpc>
              <a:spcPct val="150000"/>
            </a:lnSpc>
          </a:pPr>
          <a:endParaRPr lang="de-DE" sz="1200" dirty="0"/>
        </a:p>
      </dgm:t>
    </dgm:pt>
    <dgm:pt modelId="{BBA9BC8D-E20D-4197-903E-CBABB53DBB4A}" type="parTrans" cxnId="{0405DD1E-9BCD-4170-AD37-595D1BD88AED}">
      <dgm:prSet/>
      <dgm:spPr/>
      <dgm:t>
        <a:bodyPr/>
        <a:lstStyle/>
        <a:p>
          <a:endParaRPr lang="de-DE"/>
        </a:p>
      </dgm:t>
    </dgm:pt>
    <dgm:pt modelId="{E581DB1F-02F7-4160-9427-0903BCE11402}" type="sibTrans" cxnId="{0405DD1E-9BCD-4170-AD37-595D1BD88AED}">
      <dgm:prSet/>
      <dgm:spPr/>
      <dgm:t>
        <a:bodyPr/>
        <a:lstStyle/>
        <a:p>
          <a:endParaRPr lang="de-DE"/>
        </a:p>
      </dgm:t>
    </dgm:pt>
    <dgm:pt modelId="{8B034583-5E92-4DE0-846C-825C6240EDF2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de-DE" sz="1200" dirty="0" smtClean="0"/>
            <a:t>Moderne Wirtschaft/Unternehmen</a:t>
          </a:r>
          <a:endParaRPr lang="de-DE" sz="1200" dirty="0"/>
        </a:p>
      </dgm:t>
    </dgm:pt>
    <dgm:pt modelId="{961F5669-5462-429D-B01B-C8AB1AB2E9DE}" type="parTrans" cxnId="{2A6EA71B-8563-49A9-BAF8-2C49F5388E33}">
      <dgm:prSet/>
      <dgm:spPr/>
      <dgm:t>
        <a:bodyPr/>
        <a:lstStyle/>
        <a:p>
          <a:endParaRPr lang="de-DE"/>
        </a:p>
      </dgm:t>
    </dgm:pt>
    <dgm:pt modelId="{A3409B70-4E9D-45AA-A492-DB88961AE860}" type="sibTrans" cxnId="{2A6EA71B-8563-49A9-BAF8-2C49F5388E33}">
      <dgm:prSet/>
      <dgm:spPr/>
      <dgm:t>
        <a:bodyPr/>
        <a:lstStyle/>
        <a:p>
          <a:endParaRPr lang="de-DE"/>
        </a:p>
      </dgm:t>
    </dgm:pt>
    <dgm:pt modelId="{7938371B-4A33-4D9F-BD24-9A516ACF9F93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de-DE" sz="1200" dirty="0" smtClean="0"/>
            <a:t>Zentrum/Aufenthaltsqualität/Stadtentwicklung </a:t>
          </a:r>
          <a:endParaRPr lang="de-DE" sz="1200" dirty="0"/>
        </a:p>
      </dgm:t>
    </dgm:pt>
    <dgm:pt modelId="{CBF49A12-F450-40F5-A3E9-C31EE9D67ED1}" type="parTrans" cxnId="{54FFFD4F-3113-44BB-B099-2AB3ED78249D}">
      <dgm:prSet/>
      <dgm:spPr/>
      <dgm:t>
        <a:bodyPr/>
        <a:lstStyle/>
        <a:p>
          <a:endParaRPr lang="de-DE"/>
        </a:p>
      </dgm:t>
    </dgm:pt>
    <dgm:pt modelId="{625C027B-B25C-459A-B8A8-FA8F06CC3F27}" type="sibTrans" cxnId="{54FFFD4F-3113-44BB-B099-2AB3ED78249D}">
      <dgm:prSet/>
      <dgm:spPr/>
      <dgm:t>
        <a:bodyPr/>
        <a:lstStyle/>
        <a:p>
          <a:endParaRPr lang="de-DE"/>
        </a:p>
      </dgm:t>
    </dgm:pt>
    <dgm:pt modelId="{87600454-F416-4FE2-905C-2C0699A08B28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de-DE" sz="1200" dirty="0" smtClean="0"/>
            <a:t>Einrichtungen: Theater, Tierpark, Salzlandcenter, usw.</a:t>
          </a:r>
          <a:endParaRPr lang="de-DE" sz="1200" dirty="0"/>
        </a:p>
      </dgm:t>
    </dgm:pt>
    <dgm:pt modelId="{35887FD5-945D-4DC5-A074-B40F9D4EA567}" type="parTrans" cxnId="{1DAEE68C-4DCD-4164-A6A1-8ADF14FE1550}">
      <dgm:prSet/>
      <dgm:spPr/>
      <dgm:t>
        <a:bodyPr/>
        <a:lstStyle/>
        <a:p>
          <a:endParaRPr lang="de-DE"/>
        </a:p>
      </dgm:t>
    </dgm:pt>
    <dgm:pt modelId="{D862B12E-76A6-4795-800D-0F8498A690CE}" type="sibTrans" cxnId="{1DAEE68C-4DCD-4164-A6A1-8ADF14FE1550}">
      <dgm:prSet/>
      <dgm:spPr/>
      <dgm:t>
        <a:bodyPr/>
        <a:lstStyle/>
        <a:p>
          <a:endParaRPr lang="de-DE"/>
        </a:p>
      </dgm:t>
    </dgm:pt>
    <dgm:pt modelId="{68500D93-8EC6-40F9-B14B-9A7553DEC179}">
      <dgm:prSet phldrT="[Text]" custT="1"/>
      <dgm:spPr/>
      <dgm:t>
        <a:bodyPr/>
        <a:lstStyle/>
        <a:p>
          <a:pPr>
            <a:lnSpc>
              <a:spcPct val="150000"/>
            </a:lnSpc>
          </a:pPr>
          <a:endParaRPr lang="de-DE" sz="1200" dirty="0"/>
        </a:p>
      </dgm:t>
    </dgm:pt>
    <dgm:pt modelId="{3DA1A3DF-83EA-4A17-844F-912FE6DB64FF}" type="parTrans" cxnId="{540A4693-F48D-421F-96A2-4CAD3B746E2A}">
      <dgm:prSet/>
      <dgm:spPr/>
      <dgm:t>
        <a:bodyPr/>
        <a:lstStyle/>
        <a:p>
          <a:endParaRPr lang="de-DE"/>
        </a:p>
      </dgm:t>
    </dgm:pt>
    <dgm:pt modelId="{6FA106E2-CFC8-4DB4-9F61-D4717732B3D5}" type="sibTrans" cxnId="{540A4693-F48D-421F-96A2-4CAD3B746E2A}">
      <dgm:prSet/>
      <dgm:spPr/>
      <dgm:t>
        <a:bodyPr/>
        <a:lstStyle/>
        <a:p>
          <a:endParaRPr lang="de-DE"/>
        </a:p>
      </dgm:t>
    </dgm:pt>
    <dgm:pt modelId="{18C8518C-29E5-40A4-A0E8-644F05C37AB6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de-DE" sz="1200" dirty="0" smtClean="0"/>
            <a:t>Ehrenamt/Bürgerschaftliches Engagement</a:t>
          </a:r>
          <a:endParaRPr lang="de-DE" sz="1200" dirty="0"/>
        </a:p>
      </dgm:t>
    </dgm:pt>
    <dgm:pt modelId="{3131C0AC-910B-4D27-B4B1-E67FC5FD6729}" type="parTrans" cxnId="{08FD84C5-851C-4C34-B7AD-7CDD2E00FD1B}">
      <dgm:prSet/>
      <dgm:spPr/>
      <dgm:t>
        <a:bodyPr/>
        <a:lstStyle/>
        <a:p>
          <a:endParaRPr lang="de-DE"/>
        </a:p>
      </dgm:t>
    </dgm:pt>
    <dgm:pt modelId="{35F4F007-6BC9-43E5-9160-D77CAA8871DE}" type="sibTrans" cxnId="{08FD84C5-851C-4C34-B7AD-7CDD2E00FD1B}">
      <dgm:prSet/>
      <dgm:spPr/>
      <dgm:t>
        <a:bodyPr/>
        <a:lstStyle/>
        <a:p>
          <a:endParaRPr lang="de-DE"/>
        </a:p>
      </dgm:t>
    </dgm:pt>
    <dgm:pt modelId="{EA62BFBE-CBC9-4D19-9856-8F58646180E5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de-DE" sz="1200" dirty="0" smtClean="0"/>
            <a:t>Integration, Miteinander, Gemeinschaft</a:t>
          </a:r>
          <a:endParaRPr lang="de-DE" sz="1200" dirty="0"/>
        </a:p>
      </dgm:t>
    </dgm:pt>
    <dgm:pt modelId="{F85C74C5-2901-485E-88B2-932A06EB65E4}" type="parTrans" cxnId="{0428FF12-B0E4-4FA0-89F4-49EB3ACEE08F}">
      <dgm:prSet/>
      <dgm:spPr/>
      <dgm:t>
        <a:bodyPr/>
        <a:lstStyle/>
        <a:p>
          <a:endParaRPr lang="de-DE"/>
        </a:p>
      </dgm:t>
    </dgm:pt>
    <dgm:pt modelId="{CEB995D3-11B9-4FAE-A866-603794963D9C}" type="sibTrans" cxnId="{0428FF12-B0E4-4FA0-89F4-49EB3ACEE08F}">
      <dgm:prSet/>
      <dgm:spPr/>
      <dgm:t>
        <a:bodyPr/>
        <a:lstStyle/>
        <a:p>
          <a:endParaRPr lang="de-DE"/>
        </a:p>
      </dgm:t>
    </dgm:pt>
    <dgm:pt modelId="{0039C000-9C34-49BD-9FA0-D2F3EF377BD7}" type="pres">
      <dgm:prSet presAssocID="{209D7959-BB93-430B-BAF6-72FB9CEA82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5DF6E26-5546-4339-B1E0-6AE648ACF9BF}" type="pres">
      <dgm:prSet presAssocID="{EBE19516-4768-4442-BACC-8183BFA5DBB1}" presName="linNode" presStyleCnt="0"/>
      <dgm:spPr/>
    </dgm:pt>
    <dgm:pt modelId="{D2F16F5C-1FC0-415D-A7BC-0F40EE203BAD}" type="pres">
      <dgm:prSet presAssocID="{EBE19516-4768-4442-BACC-8183BFA5DBB1}" presName="parentText" presStyleLbl="node1" presStyleIdx="0" presStyleCnt="3" custLinFactNeighborX="-12289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DB1D4B5-AC64-404D-B2B4-A5B0721B30C7}" type="pres">
      <dgm:prSet presAssocID="{EBE19516-4768-4442-BACC-8183BFA5DBB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7A71FCA-404E-475F-8DF0-6F98E2D3F7A4}" type="pres">
      <dgm:prSet presAssocID="{B37C58C0-5378-4021-BCB1-C8F95DD71C3C}" presName="sp" presStyleCnt="0"/>
      <dgm:spPr/>
    </dgm:pt>
    <dgm:pt modelId="{A5E66D7A-1EA1-4028-801C-1D2644546BB1}" type="pres">
      <dgm:prSet presAssocID="{96284247-1FC6-4627-A9B5-C1E83C8E6705}" presName="linNode" presStyleCnt="0"/>
      <dgm:spPr/>
    </dgm:pt>
    <dgm:pt modelId="{DA605C36-5673-4A74-ACA7-7096F1EB2329}" type="pres">
      <dgm:prSet presAssocID="{96284247-1FC6-4627-A9B5-C1E83C8E670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632F9BD-D9B9-4ABB-8876-EAB40DA044FD}" type="pres">
      <dgm:prSet presAssocID="{96284247-1FC6-4627-A9B5-C1E83C8E670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5E22D0D-DBC9-44CC-9847-3454D421B518}" type="pres">
      <dgm:prSet presAssocID="{A2D513B3-34C7-4D6D-AA65-39F9A3A7E439}" presName="sp" presStyleCnt="0"/>
      <dgm:spPr/>
    </dgm:pt>
    <dgm:pt modelId="{8E20BDC4-40E4-4B3A-A727-3C80BE0CB742}" type="pres">
      <dgm:prSet presAssocID="{FE220703-CF27-4475-AE63-0894943600E4}" presName="linNode" presStyleCnt="0"/>
      <dgm:spPr/>
    </dgm:pt>
    <dgm:pt modelId="{67FB3889-A2E5-4F57-91DF-A623D4AA26B4}" type="pres">
      <dgm:prSet presAssocID="{FE220703-CF27-4475-AE63-0894943600E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A21BE36-40B3-4BF8-B799-4AD8CBBE7257}" type="pres">
      <dgm:prSet presAssocID="{FE220703-CF27-4475-AE63-0894943600E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9B7DA1D-64E1-4C05-99D8-7172B5007400}" srcId="{EBE19516-4768-4442-BACC-8183BFA5DBB1}" destId="{A8F6EBB2-671E-4172-ABC4-228D71D20728}" srcOrd="2" destOrd="0" parTransId="{2DFA02C8-8DAB-4350-ACFE-92D3CF0ADD99}" sibTransId="{91EBD729-8D99-4648-9411-A50FE93F18AB}"/>
    <dgm:cxn modelId="{A04ABA18-84D2-4B7E-9B17-D680D0BCC868}" type="presOf" srcId="{209D7959-BB93-430B-BAF6-72FB9CEA82B6}" destId="{0039C000-9C34-49BD-9FA0-D2F3EF377BD7}" srcOrd="0" destOrd="0" presId="urn:microsoft.com/office/officeart/2005/8/layout/vList5"/>
    <dgm:cxn modelId="{87888A29-4F38-471C-81AA-EC156F76F2D8}" type="presOf" srcId="{87600454-F416-4FE2-905C-2C0699A08B28}" destId="{5632F9BD-D9B9-4ABB-8876-EAB40DA044FD}" srcOrd="0" destOrd="3" presId="urn:microsoft.com/office/officeart/2005/8/layout/vList5"/>
    <dgm:cxn modelId="{0405DD1E-9BCD-4170-AD37-595D1BD88AED}" srcId="{96284247-1FC6-4627-A9B5-C1E83C8E6705}" destId="{B96277A9-A735-4881-B322-349BF45BA8FE}" srcOrd="4" destOrd="0" parTransId="{BBA9BC8D-E20D-4197-903E-CBABB53DBB4A}" sibTransId="{E581DB1F-02F7-4160-9427-0903BCE11402}"/>
    <dgm:cxn modelId="{54FFFD4F-3113-44BB-B099-2AB3ED78249D}" srcId="{FE220703-CF27-4475-AE63-0894943600E4}" destId="{7938371B-4A33-4D9F-BD24-9A516ACF9F93}" srcOrd="1" destOrd="0" parTransId="{CBF49A12-F450-40F5-A3E9-C31EE9D67ED1}" sibTransId="{625C027B-B25C-459A-B8A8-FA8F06CC3F27}"/>
    <dgm:cxn modelId="{3AA20D97-0070-42E6-86BA-E7A2CAB99AAD}" type="presOf" srcId="{27A143B1-E398-4B86-B9ED-6BC6C985E958}" destId="{1A21BE36-40B3-4BF8-B799-4AD8CBBE7257}" srcOrd="0" destOrd="0" presId="urn:microsoft.com/office/officeart/2005/8/layout/vList5"/>
    <dgm:cxn modelId="{2A6EA71B-8563-49A9-BAF8-2C49F5388E33}" srcId="{FE220703-CF27-4475-AE63-0894943600E4}" destId="{8B034583-5E92-4DE0-846C-825C6240EDF2}" srcOrd="2" destOrd="0" parTransId="{961F5669-5462-429D-B01B-C8AB1AB2E9DE}" sibTransId="{A3409B70-4E9D-45AA-A492-DB88961AE860}"/>
    <dgm:cxn modelId="{36196F8A-E7EB-4F84-A128-C1AA68623BD7}" type="presOf" srcId="{FF8BE622-F3CE-41C6-9BE0-64B0CFEBA699}" destId="{5632F9BD-D9B9-4ABB-8876-EAB40DA044FD}" srcOrd="0" destOrd="1" presId="urn:microsoft.com/office/officeart/2005/8/layout/vList5"/>
    <dgm:cxn modelId="{1DAEE68C-4DCD-4164-A6A1-8ADF14FE1550}" srcId="{96284247-1FC6-4627-A9B5-C1E83C8E6705}" destId="{87600454-F416-4FE2-905C-2C0699A08B28}" srcOrd="3" destOrd="0" parTransId="{35887FD5-945D-4DC5-A074-B40F9D4EA567}" sibTransId="{D862B12E-76A6-4795-800D-0F8498A690CE}"/>
    <dgm:cxn modelId="{6D218DB1-262F-4851-9351-DFAC978E42F4}" type="presOf" srcId="{7938371B-4A33-4D9F-BD24-9A516ACF9F93}" destId="{1A21BE36-40B3-4BF8-B799-4AD8CBBE7257}" srcOrd="0" destOrd="1" presId="urn:microsoft.com/office/officeart/2005/8/layout/vList5"/>
    <dgm:cxn modelId="{ED556159-BC7B-4F84-9FF9-4D97154D4CA5}" type="presOf" srcId="{FE220703-CF27-4475-AE63-0894943600E4}" destId="{67FB3889-A2E5-4F57-91DF-A623D4AA26B4}" srcOrd="0" destOrd="0" presId="urn:microsoft.com/office/officeart/2005/8/layout/vList5"/>
    <dgm:cxn modelId="{15F67FBA-5F61-4297-9CCE-2B50E5AAEB97}" type="presOf" srcId="{A8F6EBB2-671E-4172-ABC4-228D71D20728}" destId="{BDB1D4B5-AC64-404D-B2B4-A5B0721B30C7}" srcOrd="0" destOrd="2" presId="urn:microsoft.com/office/officeart/2005/8/layout/vList5"/>
    <dgm:cxn modelId="{443D3B06-7EB7-46FD-B4AD-D33717F92CD8}" type="presOf" srcId="{96284247-1FC6-4627-A9B5-C1E83C8E6705}" destId="{DA605C36-5673-4A74-ACA7-7096F1EB2329}" srcOrd="0" destOrd="0" presId="urn:microsoft.com/office/officeart/2005/8/layout/vList5"/>
    <dgm:cxn modelId="{879B1EC3-6120-42E0-9F9A-060CD756B6F6}" srcId="{EBE19516-4768-4442-BACC-8183BFA5DBB1}" destId="{8BAA9772-D7A4-4621-BDED-60359B1CDA43}" srcOrd="1" destOrd="0" parTransId="{ED4B7C01-6D3C-4ABC-A728-5A3E8E09E1C9}" sibTransId="{3DA1CD3E-2EF6-47A2-9A05-60049CB11A6C}"/>
    <dgm:cxn modelId="{DA0D2542-7079-419B-9251-60D0F143B949}" type="presOf" srcId="{18C8518C-29E5-40A4-A0E8-644F05C37AB6}" destId="{5632F9BD-D9B9-4ABB-8876-EAB40DA044FD}" srcOrd="0" destOrd="2" presId="urn:microsoft.com/office/officeart/2005/8/layout/vList5"/>
    <dgm:cxn modelId="{540A4693-F48D-421F-96A2-4CAD3B746E2A}" srcId="{96284247-1FC6-4627-A9B5-C1E83C8E6705}" destId="{68500D93-8EC6-40F9-B14B-9A7553DEC179}" srcOrd="0" destOrd="0" parTransId="{3DA1A3DF-83EA-4A17-844F-912FE6DB64FF}" sibTransId="{6FA106E2-CFC8-4DB4-9F61-D4717732B3D5}"/>
    <dgm:cxn modelId="{08FD84C5-851C-4C34-B7AD-7CDD2E00FD1B}" srcId="{96284247-1FC6-4627-A9B5-C1E83C8E6705}" destId="{18C8518C-29E5-40A4-A0E8-644F05C37AB6}" srcOrd="2" destOrd="0" parTransId="{3131C0AC-910B-4D27-B4B1-E67FC5FD6729}" sibTransId="{35F4F007-6BC9-43E5-9160-D77CAA8871DE}"/>
    <dgm:cxn modelId="{8812C7BE-8FD4-43FB-B88D-15F4AAB4EE3F}" srcId="{96284247-1FC6-4627-A9B5-C1E83C8E6705}" destId="{FF8BE622-F3CE-41C6-9BE0-64B0CFEBA699}" srcOrd="1" destOrd="0" parTransId="{98AED00F-8850-4B3F-8EAA-673FEF5B0C2F}" sibTransId="{DF8FD893-3DED-48A0-B9ED-A22DEB975D14}"/>
    <dgm:cxn modelId="{0428FF12-B0E4-4FA0-89F4-49EB3ACEE08F}" srcId="{EBE19516-4768-4442-BACC-8183BFA5DBB1}" destId="{EA62BFBE-CBC9-4D19-9856-8F58646180E5}" srcOrd="0" destOrd="0" parTransId="{F85C74C5-2901-485E-88B2-932A06EB65E4}" sibTransId="{CEB995D3-11B9-4FAE-A866-603794963D9C}"/>
    <dgm:cxn modelId="{8616459E-8758-4D81-8C75-021095D84AA0}" type="presOf" srcId="{B96277A9-A735-4881-B322-349BF45BA8FE}" destId="{5632F9BD-D9B9-4ABB-8876-EAB40DA044FD}" srcOrd="0" destOrd="4" presId="urn:microsoft.com/office/officeart/2005/8/layout/vList5"/>
    <dgm:cxn modelId="{AF974CC7-EC26-40DC-9A7F-7AA6A4DAA1F5}" type="presOf" srcId="{8B034583-5E92-4DE0-846C-825C6240EDF2}" destId="{1A21BE36-40B3-4BF8-B799-4AD8CBBE7257}" srcOrd="0" destOrd="2" presId="urn:microsoft.com/office/officeart/2005/8/layout/vList5"/>
    <dgm:cxn modelId="{431B66BE-9480-4401-87D6-A8B073A10250}" srcId="{209D7959-BB93-430B-BAF6-72FB9CEA82B6}" destId="{EBE19516-4768-4442-BACC-8183BFA5DBB1}" srcOrd="0" destOrd="0" parTransId="{2B2CFF93-F518-496B-AB3F-71C7EB20E5BF}" sibTransId="{B37C58C0-5378-4021-BCB1-C8F95DD71C3C}"/>
    <dgm:cxn modelId="{1BF049FA-EFEC-4D65-ABCC-BC981673F3F2}" srcId="{209D7959-BB93-430B-BAF6-72FB9CEA82B6}" destId="{96284247-1FC6-4627-A9B5-C1E83C8E6705}" srcOrd="1" destOrd="0" parTransId="{D07D7431-FB88-445D-8C69-7C1CA4669434}" sibTransId="{A2D513B3-34C7-4D6D-AA65-39F9A3A7E439}"/>
    <dgm:cxn modelId="{664256C5-E8DC-4B84-BBD4-ED25C9573E46}" type="presOf" srcId="{EBE19516-4768-4442-BACC-8183BFA5DBB1}" destId="{D2F16F5C-1FC0-415D-A7BC-0F40EE203BAD}" srcOrd="0" destOrd="0" presId="urn:microsoft.com/office/officeart/2005/8/layout/vList5"/>
    <dgm:cxn modelId="{0706D43F-3AFE-422A-9DF9-2A81BA8FAE9A}" srcId="{FE220703-CF27-4475-AE63-0894943600E4}" destId="{27A143B1-E398-4B86-B9ED-6BC6C985E958}" srcOrd="0" destOrd="0" parTransId="{1036E9A7-BDE2-4C87-885C-BDDF4E272AF3}" sibTransId="{BCD09F62-46EA-48A7-91D7-24DBB1C77A46}"/>
    <dgm:cxn modelId="{C7BC459B-DE5D-4CCE-B0C2-484B8D489D87}" type="presOf" srcId="{8BAA9772-D7A4-4621-BDED-60359B1CDA43}" destId="{BDB1D4B5-AC64-404D-B2B4-A5B0721B30C7}" srcOrd="0" destOrd="1" presId="urn:microsoft.com/office/officeart/2005/8/layout/vList5"/>
    <dgm:cxn modelId="{64951397-5805-4F8B-8FDF-DE954FF9A7B9}" srcId="{209D7959-BB93-430B-BAF6-72FB9CEA82B6}" destId="{FE220703-CF27-4475-AE63-0894943600E4}" srcOrd="2" destOrd="0" parTransId="{3D2C00FA-3D91-431A-8558-7C457C74BBFA}" sibTransId="{E2B4A123-DCE6-49F8-A1E1-B1C9F53CCC90}"/>
    <dgm:cxn modelId="{3C82E673-7EED-4515-A8A5-FCA420FF1B04}" type="presOf" srcId="{EA62BFBE-CBC9-4D19-9856-8F58646180E5}" destId="{BDB1D4B5-AC64-404D-B2B4-A5B0721B30C7}" srcOrd="0" destOrd="0" presId="urn:microsoft.com/office/officeart/2005/8/layout/vList5"/>
    <dgm:cxn modelId="{95CCDEAB-662E-4AE1-AB77-08D4EA080C19}" type="presOf" srcId="{68500D93-8EC6-40F9-B14B-9A7553DEC179}" destId="{5632F9BD-D9B9-4ABB-8876-EAB40DA044FD}" srcOrd="0" destOrd="0" presId="urn:microsoft.com/office/officeart/2005/8/layout/vList5"/>
    <dgm:cxn modelId="{CBC6C1A2-A2BB-4F2D-8F87-DE22FD51B2B7}" type="presParOf" srcId="{0039C000-9C34-49BD-9FA0-D2F3EF377BD7}" destId="{C5DF6E26-5546-4339-B1E0-6AE648ACF9BF}" srcOrd="0" destOrd="0" presId="urn:microsoft.com/office/officeart/2005/8/layout/vList5"/>
    <dgm:cxn modelId="{ACA584CB-A55E-4100-8A6A-8B73770D5810}" type="presParOf" srcId="{C5DF6E26-5546-4339-B1E0-6AE648ACF9BF}" destId="{D2F16F5C-1FC0-415D-A7BC-0F40EE203BAD}" srcOrd="0" destOrd="0" presId="urn:microsoft.com/office/officeart/2005/8/layout/vList5"/>
    <dgm:cxn modelId="{17CE3207-879A-4ADD-8742-689DD1CF7C2E}" type="presParOf" srcId="{C5DF6E26-5546-4339-B1E0-6AE648ACF9BF}" destId="{BDB1D4B5-AC64-404D-B2B4-A5B0721B30C7}" srcOrd="1" destOrd="0" presId="urn:microsoft.com/office/officeart/2005/8/layout/vList5"/>
    <dgm:cxn modelId="{B74C50F0-2509-4AB7-8A93-44EFE6C6CCCB}" type="presParOf" srcId="{0039C000-9C34-49BD-9FA0-D2F3EF377BD7}" destId="{57A71FCA-404E-475F-8DF0-6F98E2D3F7A4}" srcOrd="1" destOrd="0" presId="urn:microsoft.com/office/officeart/2005/8/layout/vList5"/>
    <dgm:cxn modelId="{E0AB40A0-F0BC-4132-8135-F2E4CADBB7B4}" type="presParOf" srcId="{0039C000-9C34-49BD-9FA0-D2F3EF377BD7}" destId="{A5E66D7A-1EA1-4028-801C-1D2644546BB1}" srcOrd="2" destOrd="0" presId="urn:microsoft.com/office/officeart/2005/8/layout/vList5"/>
    <dgm:cxn modelId="{2D89C8AA-4526-4A04-AE4A-87DBB1F93EAE}" type="presParOf" srcId="{A5E66D7A-1EA1-4028-801C-1D2644546BB1}" destId="{DA605C36-5673-4A74-ACA7-7096F1EB2329}" srcOrd="0" destOrd="0" presId="urn:microsoft.com/office/officeart/2005/8/layout/vList5"/>
    <dgm:cxn modelId="{DE00967C-EFB5-4F44-B930-4E920219DEC9}" type="presParOf" srcId="{A5E66D7A-1EA1-4028-801C-1D2644546BB1}" destId="{5632F9BD-D9B9-4ABB-8876-EAB40DA044FD}" srcOrd="1" destOrd="0" presId="urn:microsoft.com/office/officeart/2005/8/layout/vList5"/>
    <dgm:cxn modelId="{A549C50C-8ABD-4790-BDEC-F6F5EF981B09}" type="presParOf" srcId="{0039C000-9C34-49BD-9FA0-D2F3EF377BD7}" destId="{15E22D0D-DBC9-44CC-9847-3454D421B518}" srcOrd="3" destOrd="0" presId="urn:microsoft.com/office/officeart/2005/8/layout/vList5"/>
    <dgm:cxn modelId="{804F127D-F87A-45A1-8DEA-725A8B310615}" type="presParOf" srcId="{0039C000-9C34-49BD-9FA0-D2F3EF377BD7}" destId="{8E20BDC4-40E4-4B3A-A727-3C80BE0CB742}" srcOrd="4" destOrd="0" presId="urn:microsoft.com/office/officeart/2005/8/layout/vList5"/>
    <dgm:cxn modelId="{EB76BD09-465E-4D87-90BF-6CDD655DE3DB}" type="presParOf" srcId="{8E20BDC4-40E4-4B3A-A727-3C80BE0CB742}" destId="{67FB3889-A2E5-4F57-91DF-A623D4AA26B4}" srcOrd="0" destOrd="0" presId="urn:microsoft.com/office/officeart/2005/8/layout/vList5"/>
    <dgm:cxn modelId="{C6739F11-AAD9-4561-ACF3-7D9399BED454}" type="presParOf" srcId="{8E20BDC4-40E4-4B3A-A727-3C80BE0CB742}" destId="{1A21BE36-40B3-4BF8-B799-4AD8CBBE725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09D7959-BB93-430B-BAF6-72FB9CEA82B6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BE19516-4768-4442-BACC-8183BFA5DBB1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de-DE" sz="2000" b="1" i="0" dirty="0" smtClean="0"/>
            <a:t>Vergangenheit</a:t>
          </a:r>
        </a:p>
      </dgm:t>
    </dgm:pt>
    <dgm:pt modelId="{2B2CFF93-F518-496B-AB3F-71C7EB20E5BF}" type="parTrans" cxnId="{431B66BE-9480-4401-87D6-A8B073A10250}">
      <dgm:prSet/>
      <dgm:spPr/>
      <dgm:t>
        <a:bodyPr/>
        <a:lstStyle/>
        <a:p>
          <a:endParaRPr lang="de-DE"/>
        </a:p>
      </dgm:t>
    </dgm:pt>
    <dgm:pt modelId="{B37C58C0-5378-4021-BCB1-C8F95DD71C3C}" type="sibTrans" cxnId="{431B66BE-9480-4401-87D6-A8B073A10250}">
      <dgm:prSet/>
      <dgm:spPr/>
      <dgm:t>
        <a:bodyPr/>
        <a:lstStyle/>
        <a:p>
          <a:endParaRPr lang="de-DE"/>
        </a:p>
      </dgm:t>
    </dgm:pt>
    <dgm:pt modelId="{8BAA9772-D7A4-4621-BDED-60359B1CDA43}">
      <dgm:prSet phldrT="[Text]" custT="1"/>
      <dgm:spPr/>
      <dgm:t>
        <a:bodyPr/>
        <a:lstStyle/>
        <a:p>
          <a:pPr>
            <a:lnSpc>
              <a:spcPts val="1600"/>
            </a:lnSpc>
          </a:pPr>
          <a:r>
            <a:rPr lang="de-DE" sz="1200" dirty="0" smtClean="0"/>
            <a:t>Altersstruktur: jung vs. alt</a:t>
          </a:r>
          <a:endParaRPr lang="de-DE" sz="1200" dirty="0"/>
        </a:p>
      </dgm:t>
    </dgm:pt>
    <dgm:pt modelId="{ED4B7C01-6D3C-4ABC-A728-5A3E8E09E1C9}" type="parTrans" cxnId="{879B1EC3-6120-42E0-9F9A-060CD756B6F6}">
      <dgm:prSet/>
      <dgm:spPr/>
      <dgm:t>
        <a:bodyPr/>
        <a:lstStyle/>
        <a:p>
          <a:endParaRPr lang="de-DE"/>
        </a:p>
      </dgm:t>
    </dgm:pt>
    <dgm:pt modelId="{3DA1CD3E-2EF6-47A2-9A05-60049CB11A6C}" type="sibTrans" cxnId="{879B1EC3-6120-42E0-9F9A-060CD756B6F6}">
      <dgm:prSet/>
      <dgm:spPr/>
      <dgm:t>
        <a:bodyPr/>
        <a:lstStyle/>
        <a:p>
          <a:endParaRPr lang="de-DE"/>
        </a:p>
      </dgm:t>
    </dgm:pt>
    <dgm:pt modelId="{96284247-1FC6-4627-A9B5-C1E83C8E6705}">
      <dgm:prSet phldrT="[Text]" custT="1"/>
      <dgm:spPr/>
      <dgm:t>
        <a:bodyPr/>
        <a:lstStyle/>
        <a:p>
          <a:pPr>
            <a:lnSpc>
              <a:spcPct val="100000"/>
            </a:lnSpc>
          </a:pPr>
          <a:endParaRPr lang="de-DE" sz="2000" b="1" dirty="0" smtClean="0"/>
        </a:p>
        <a:p>
          <a:pPr>
            <a:lnSpc>
              <a:spcPct val="100000"/>
            </a:lnSpc>
          </a:pPr>
          <a:r>
            <a:rPr lang="de-DE" sz="2000" b="1" dirty="0" smtClean="0"/>
            <a:t>Wirtschaft</a:t>
          </a:r>
        </a:p>
        <a:p>
          <a:pPr>
            <a:lnSpc>
              <a:spcPct val="100000"/>
            </a:lnSpc>
          </a:pPr>
          <a:r>
            <a:rPr lang="de-DE" sz="2000" b="1" dirty="0" smtClean="0"/>
            <a:t/>
          </a:r>
          <a:br>
            <a:rPr lang="de-DE" sz="2000" b="1" dirty="0" smtClean="0"/>
          </a:br>
          <a:endParaRPr lang="de-DE" sz="900" b="0" dirty="0"/>
        </a:p>
      </dgm:t>
    </dgm:pt>
    <dgm:pt modelId="{D07D7431-FB88-445D-8C69-7C1CA4669434}" type="parTrans" cxnId="{1BF049FA-EFEC-4D65-ABCC-BC981673F3F2}">
      <dgm:prSet/>
      <dgm:spPr/>
      <dgm:t>
        <a:bodyPr/>
        <a:lstStyle/>
        <a:p>
          <a:endParaRPr lang="de-DE"/>
        </a:p>
      </dgm:t>
    </dgm:pt>
    <dgm:pt modelId="{A2D513B3-34C7-4D6D-AA65-39F9A3A7E439}" type="sibTrans" cxnId="{1BF049FA-EFEC-4D65-ABCC-BC981673F3F2}">
      <dgm:prSet/>
      <dgm:spPr/>
      <dgm:t>
        <a:bodyPr/>
        <a:lstStyle/>
        <a:p>
          <a:endParaRPr lang="de-DE"/>
        </a:p>
      </dgm:t>
    </dgm:pt>
    <dgm:pt modelId="{FF8BE622-F3CE-41C6-9BE0-64B0CFEBA699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de-DE" sz="1200" dirty="0" smtClean="0"/>
            <a:t>Altersstruktur, Wirtschaftskraft, Arbeitskräfte/-plätze</a:t>
          </a:r>
          <a:endParaRPr lang="de-DE" sz="1200" dirty="0"/>
        </a:p>
      </dgm:t>
    </dgm:pt>
    <dgm:pt modelId="{98AED00F-8850-4B3F-8EAA-673FEF5B0C2F}" type="parTrans" cxnId="{8812C7BE-8FD4-43FB-B88D-15F4AAB4EE3F}">
      <dgm:prSet/>
      <dgm:spPr/>
      <dgm:t>
        <a:bodyPr/>
        <a:lstStyle/>
        <a:p>
          <a:endParaRPr lang="de-DE"/>
        </a:p>
      </dgm:t>
    </dgm:pt>
    <dgm:pt modelId="{DF8FD893-3DED-48A0-B9ED-A22DEB975D14}" type="sibTrans" cxnId="{8812C7BE-8FD4-43FB-B88D-15F4AAB4EE3F}">
      <dgm:prSet/>
      <dgm:spPr/>
      <dgm:t>
        <a:bodyPr/>
        <a:lstStyle/>
        <a:p>
          <a:endParaRPr lang="de-DE"/>
        </a:p>
      </dgm:t>
    </dgm:pt>
    <dgm:pt modelId="{FE220703-CF27-4475-AE63-0894943600E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de-DE" sz="2000" b="1" dirty="0" smtClean="0"/>
            <a:t>Kultur</a:t>
          </a:r>
        </a:p>
      </dgm:t>
    </dgm:pt>
    <dgm:pt modelId="{3D2C00FA-3D91-431A-8558-7C457C74BBFA}" type="parTrans" cxnId="{64951397-5805-4F8B-8FDF-DE954FF9A7B9}">
      <dgm:prSet/>
      <dgm:spPr/>
      <dgm:t>
        <a:bodyPr/>
        <a:lstStyle/>
        <a:p>
          <a:endParaRPr lang="de-DE"/>
        </a:p>
      </dgm:t>
    </dgm:pt>
    <dgm:pt modelId="{E2B4A123-DCE6-49F8-A1E1-B1C9F53CCC90}" type="sibTrans" cxnId="{64951397-5805-4F8B-8FDF-DE954FF9A7B9}">
      <dgm:prSet/>
      <dgm:spPr/>
      <dgm:t>
        <a:bodyPr/>
        <a:lstStyle/>
        <a:p>
          <a:endParaRPr lang="de-DE"/>
        </a:p>
      </dgm:t>
    </dgm:pt>
    <dgm:pt modelId="{27A143B1-E398-4B86-B9ED-6BC6C985E958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de-DE" sz="1200" dirty="0" smtClean="0"/>
            <a:t>Bindung/Image/Tradition</a:t>
          </a:r>
          <a:endParaRPr lang="de-DE" sz="1200" dirty="0"/>
        </a:p>
      </dgm:t>
    </dgm:pt>
    <dgm:pt modelId="{1036E9A7-BDE2-4C87-885C-BDDF4E272AF3}" type="parTrans" cxnId="{0706D43F-3AFE-422A-9DF9-2A81BA8FAE9A}">
      <dgm:prSet/>
      <dgm:spPr/>
      <dgm:t>
        <a:bodyPr/>
        <a:lstStyle/>
        <a:p>
          <a:endParaRPr lang="de-DE"/>
        </a:p>
      </dgm:t>
    </dgm:pt>
    <dgm:pt modelId="{BCD09F62-46EA-48A7-91D7-24DBB1C77A46}" type="sibTrans" cxnId="{0706D43F-3AFE-422A-9DF9-2A81BA8FAE9A}">
      <dgm:prSet/>
      <dgm:spPr/>
      <dgm:t>
        <a:bodyPr/>
        <a:lstStyle/>
        <a:p>
          <a:endParaRPr lang="de-DE"/>
        </a:p>
      </dgm:t>
    </dgm:pt>
    <dgm:pt modelId="{2DDA6285-6DBB-485A-A3A1-D18A7D7AB30D}">
      <dgm:prSet custT="1"/>
      <dgm:spPr/>
      <dgm:t>
        <a:bodyPr/>
        <a:lstStyle/>
        <a:p>
          <a:pPr>
            <a:lnSpc>
              <a:spcPts val="1600"/>
            </a:lnSpc>
          </a:pPr>
          <a:r>
            <a:rPr lang="de-DE" sz="1200" dirty="0" smtClean="0"/>
            <a:t>Sauberkeit/Erscheinungsbild/Straßen</a:t>
          </a:r>
        </a:p>
      </dgm:t>
    </dgm:pt>
    <dgm:pt modelId="{E1D4A01E-D3E2-48A5-84B7-AFF3895AD0A7}" type="parTrans" cxnId="{8718A146-FA10-4CBD-AC62-046DC215278B}">
      <dgm:prSet/>
      <dgm:spPr/>
      <dgm:t>
        <a:bodyPr/>
        <a:lstStyle/>
        <a:p>
          <a:endParaRPr lang="de-DE"/>
        </a:p>
      </dgm:t>
    </dgm:pt>
    <dgm:pt modelId="{BF641F7D-E9D6-4648-80F4-B4762126121F}" type="sibTrans" cxnId="{8718A146-FA10-4CBD-AC62-046DC215278B}">
      <dgm:prSet/>
      <dgm:spPr/>
      <dgm:t>
        <a:bodyPr/>
        <a:lstStyle/>
        <a:p>
          <a:endParaRPr lang="de-DE"/>
        </a:p>
      </dgm:t>
    </dgm:pt>
    <dgm:pt modelId="{D017AC82-2A7F-477A-AF48-96897E5280CF}">
      <dgm:prSet custT="1"/>
      <dgm:spPr/>
      <dgm:t>
        <a:bodyPr/>
        <a:lstStyle/>
        <a:p>
          <a:pPr>
            <a:lnSpc>
              <a:spcPts val="1600"/>
            </a:lnSpc>
          </a:pPr>
          <a:r>
            <a:rPr lang="de-DE" sz="1200" dirty="0" smtClean="0"/>
            <a:t>Ortsteile/Zersiedlung/Leerstand</a:t>
          </a:r>
        </a:p>
      </dgm:t>
    </dgm:pt>
    <dgm:pt modelId="{930066DD-1B1B-4EE0-8AA1-DECB956C810C}" type="parTrans" cxnId="{1B435A82-FDF3-467C-9F45-E9582F710C61}">
      <dgm:prSet/>
      <dgm:spPr/>
      <dgm:t>
        <a:bodyPr/>
        <a:lstStyle/>
        <a:p>
          <a:endParaRPr lang="de-DE"/>
        </a:p>
      </dgm:t>
    </dgm:pt>
    <dgm:pt modelId="{4237AE52-DA14-416C-ADC4-8FCCE4B4660D}" type="sibTrans" cxnId="{1B435A82-FDF3-467C-9F45-E9582F710C61}">
      <dgm:prSet/>
      <dgm:spPr/>
      <dgm:t>
        <a:bodyPr/>
        <a:lstStyle/>
        <a:p>
          <a:endParaRPr lang="de-DE"/>
        </a:p>
      </dgm:t>
    </dgm:pt>
    <dgm:pt modelId="{F54E024D-ABF9-4B7F-8AED-82756D09C8C8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de-DE" sz="1200" dirty="0" smtClean="0">
              <a:solidFill>
                <a:schemeClr val="tx1"/>
              </a:solidFill>
            </a:rPr>
            <a:t>Nachhaltigkeit, Bildungsangebot, Stadtentwicklung</a:t>
          </a:r>
          <a:endParaRPr lang="de-DE" sz="1200" dirty="0">
            <a:solidFill>
              <a:schemeClr val="tx1"/>
            </a:solidFill>
          </a:endParaRPr>
        </a:p>
      </dgm:t>
    </dgm:pt>
    <dgm:pt modelId="{C9FDB292-2482-468B-9E82-F0013D780443}" type="parTrans" cxnId="{E1F2FEB0-2027-4651-8FF2-7CE39443F6C4}">
      <dgm:prSet/>
      <dgm:spPr/>
      <dgm:t>
        <a:bodyPr/>
        <a:lstStyle/>
        <a:p>
          <a:endParaRPr lang="de-DE"/>
        </a:p>
      </dgm:t>
    </dgm:pt>
    <dgm:pt modelId="{C74E4EDF-1B5C-4D32-9EA9-377BDEFD2C10}" type="sibTrans" cxnId="{E1F2FEB0-2027-4651-8FF2-7CE39443F6C4}">
      <dgm:prSet/>
      <dgm:spPr/>
      <dgm:t>
        <a:bodyPr/>
        <a:lstStyle/>
        <a:p>
          <a:endParaRPr lang="de-DE"/>
        </a:p>
      </dgm:t>
    </dgm:pt>
    <dgm:pt modelId="{E6FF9D1A-DE4C-464D-9E2B-F986D781B639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de-DE" sz="1200" dirty="0" smtClean="0"/>
            <a:t>Unzufriedenheit</a:t>
          </a:r>
        </a:p>
      </dgm:t>
    </dgm:pt>
    <dgm:pt modelId="{D048C5D9-DEDB-4D18-A25B-20715A6FD0EE}" type="parTrans" cxnId="{DA8D87E7-7FFE-41B2-9846-1C1C0ED2654F}">
      <dgm:prSet/>
      <dgm:spPr/>
      <dgm:t>
        <a:bodyPr/>
        <a:lstStyle/>
        <a:p>
          <a:endParaRPr lang="de-DE"/>
        </a:p>
      </dgm:t>
    </dgm:pt>
    <dgm:pt modelId="{D2C175D7-B448-4C45-98DF-93B1D323EEBD}" type="sibTrans" cxnId="{DA8D87E7-7FFE-41B2-9846-1C1C0ED2654F}">
      <dgm:prSet/>
      <dgm:spPr/>
      <dgm:t>
        <a:bodyPr/>
        <a:lstStyle/>
        <a:p>
          <a:endParaRPr lang="de-DE"/>
        </a:p>
      </dgm:t>
    </dgm:pt>
    <dgm:pt modelId="{76C9A835-A900-4AE5-8D74-43B5D99AA635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de-DE" sz="1200" dirty="0" smtClean="0"/>
            <a:t>Perspektive/Dynamik</a:t>
          </a:r>
        </a:p>
      </dgm:t>
    </dgm:pt>
    <dgm:pt modelId="{4D762951-6C8F-4970-90E4-0C58DCE3A3C1}" type="parTrans" cxnId="{2BED9CFA-42CD-4604-B12C-632E54F9E5C2}">
      <dgm:prSet/>
      <dgm:spPr/>
      <dgm:t>
        <a:bodyPr/>
        <a:lstStyle/>
        <a:p>
          <a:endParaRPr lang="de-DE"/>
        </a:p>
      </dgm:t>
    </dgm:pt>
    <dgm:pt modelId="{E00237C8-81B5-4E97-A31E-567D2CABA6F7}" type="sibTrans" cxnId="{2BED9CFA-42CD-4604-B12C-632E54F9E5C2}">
      <dgm:prSet/>
      <dgm:spPr/>
      <dgm:t>
        <a:bodyPr/>
        <a:lstStyle/>
        <a:p>
          <a:endParaRPr lang="de-DE"/>
        </a:p>
      </dgm:t>
    </dgm:pt>
    <dgm:pt modelId="{69316AF7-08C0-44A4-8EE3-8E7FCB6057D6}">
      <dgm:prSet custT="1"/>
      <dgm:spPr/>
      <dgm:t>
        <a:bodyPr/>
        <a:lstStyle/>
        <a:p>
          <a:pPr>
            <a:lnSpc>
              <a:spcPts val="1600"/>
            </a:lnSpc>
          </a:pPr>
          <a:r>
            <a:rPr lang="de-DE" sz="1200" dirty="0" smtClean="0"/>
            <a:t>Traditionelles Denken/Sicht</a:t>
          </a:r>
        </a:p>
      </dgm:t>
    </dgm:pt>
    <dgm:pt modelId="{F81BCFCC-05BB-461E-9FFB-8270CF9C3BAC}" type="parTrans" cxnId="{711215FC-409E-4E5B-A5F6-F8927B066355}">
      <dgm:prSet/>
      <dgm:spPr/>
      <dgm:t>
        <a:bodyPr/>
        <a:lstStyle/>
        <a:p>
          <a:endParaRPr lang="de-DE"/>
        </a:p>
      </dgm:t>
    </dgm:pt>
    <dgm:pt modelId="{406ADB0D-EE75-43F4-A1A3-152100D266B3}" type="sibTrans" cxnId="{711215FC-409E-4E5B-A5F6-F8927B066355}">
      <dgm:prSet/>
      <dgm:spPr/>
      <dgm:t>
        <a:bodyPr/>
        <a:lstStyle/>
        <a:p>
          <a:endParaRPr lang="de-DE"/>
        </a:p>
      </dgm:t>
    </dgm:pt>
    <dgm:pt modelId="{404F7787-3173-4A67-99AF-E9EE5086F6AF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de-DE" sz="1200" dirty="0" smtClean="0">
              <a:solidFill>
                <a:schemeClr val="tx1"/>
              </a:solidFill>
            </a:rPr>
            <a:t>Innovation, Technik, Kreativität, Digitalisierung</a:t>
          </a:r>
          <a:endParaRPr lang="de-DE" sz="1200" dirty="0">
            <a:solidFill>
              <a:schemeClr val="tx1"/>
            </a:solidFill>
          </a:endParaRPr>
        </a:p>
      </dgm:t>
    </dgm:pt>
    <dgm:pt modelId="{D9BF53A5-33B3-4B23-BBB6-B60CA97A9DAE}" type="parTrans" cxnId="{05FC2DEF-01AF-4B76-A978-9B7B7CC1E703}">
      <dgm:prSet/>
      <dgm:spPr/>
      <dgm:t>
        <a:bodyPr/>
        <a:lstStyle/>
        <a:p>
          <a:endParaRPr lang="de-DE"/>
        </a:p>
      </dgm:t>
    </dgm:pt>
    <dgm:pt modelId="{E457E272-211E-4DD1-9FB8-D260AFE28CFE}" type="sibTrans" cxnId="{05FC2DEF-01AF-4B76-A978-9B7B7CC1E703}">
      <dgm:prSet/>
      <dgm:spPr/>
      <dgm:t>
        <a:bodyPr/>
        <a:lstStyle/>
        <a:p>
          <a:endParaRPr lang="de-DE"/>
        </a:p>
      </dgm:t>
    </dgm:pt>
    <dgm:pt modelId="{0039C000-9C34-49BD-9FA0-D2F3EF377BD7}" type="pres">
      <dgm:prSet presAssocID="{209D7959-BB93-430B-BAF6-72FB9CEA82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5DF6E26-5546-4339-B1E0-6AE648ACF9BF}" type="pres">
      <dgm:prSet presAssocID="{EBE19516-4768-4442-BACC-8183BFA5DBB1}" presName="linNode" presStyleCnt="0"/>
      <dgm:spPr/>
    </dgm:pt>
    <dgm:pt modelId="{D2F16F5C-1FC0-415D-A7BC-0F40EE203BAD}" type="pres">
      <dgm:prSet presAssocID="{EBE19516-4768-4442-BACC-8183BFA5DBB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DB1D4B5-AC64-404D-B2B4-A5B0721B30C7}" type="pres">
      <dgm:prSet presAssocID="{EBE19516-4768-4442-BACC-8183BFA5DBB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7A71FCA-404E-475F-8DF0-6F98E2D3F7A4}" type="pres">
      <dgm:prSet presAssocID="{B37C58C0-5378-4021-BCB1-C8F95DD71C3C}" presName="sp" presStyleCnt="0"/>
      <dgm:spPr/>
    </dgm:pt>
    <dgm:pt modelId="{A5E66D7A-1EA1-4028-801C-1D2644546BB1}" type="pres">
      <dgm:prSet presAssocID="{96284247-1FC6-4627-A9B5-C1E83C8E6705}" presName="linNode" presStyleCnt="0"/>
      <dgm:spPr/>
    </dgm:pt>
    <dgm:pt modelId="{DA605C36-5673-4A74-ACA7-7096F1EB2329}" type="pres">
      <dgm:prSet presAssocID="{96284247-1FC6-4627-A9B5-C1E83C8E670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632F9BD-D9B9-4ABB-8876-EAB40DA044FD}" type="pres">
      <dgm:prSet presAssocID="{96284247-1FC6-4627-A9B5-C1E83C8E670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5E22D0D-DBC9-44CC-9847-3454D421B518}" type="pres">
      <dgm:prSet presAssocID="{A2D513B3-34C7-4D6D-AA65-39F9A3A7E439}" presName="sp" presStyleCnt="0"/>
      <dgm:spPr/>
    </dgm:pt>
    <dgm:pt modelId="{8E20BDC4-40E4-4B3A-A727-3C80BE0CB742}" type="pres">
      <dgm:prSet presAssocID="{FE220703-CF27-4475-AE63-0894943600E4}" presName="linNode" presStyleCnt="0"/>
      <dgm:spPr/>
    </dgm:pt>
    <dgm:pt modelId="{67FB3889-A2E5-4F57-91DF-A623D4AA26B4}" type="pres">
      <dgm:prSet presAssocID="{FE220703-CF27-4475-AE63-0894943600E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A21BE36-40B3-4BF8-B799-4AD8CBBE7257}" type="pres">
      <dgm:prSet presAssocID="{FE220703-CF27-4475-AE63-0894943600E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B435A82-FDF3-467C-9F45-E9582F710C61}" srcId="{EBE19516-4768-4442-BACC-8183BFA5DBB1}" destId="{D017AC82-2A7F-477A-AF48-96897E5280CF}" srcOrd="3" destOrd="0" parTransId="{930066DD-1B1B-4EE0-8AA1-DECB956C810C}" sibTransId="{4237AE52-DA14-416C-ADC4-8FCCE4B4660D}"/>
    <dgm:cxn modelId="{BE80BCE1-4FC2-40AC-AD4F-BA3C34FBBFB7}" type="presOf" srcId="{96284247-1FC6-4627-A9B5-C1E83C8E6705}" destId="{DA605C36-5673-4A74-ACA7-7096F1EB2329}" srcOrd="0" destOrd="0" presId="urn:microsoft.com/office/officeart/2005/8/layout/vList5"/>
    <dgm:cxn modelId="{89B838AE-FF69-43F3-A9B6-3FF9D1358B29}" type="presOf" srcId="{FE220703-CF27-4475-AE63-0894943600E4}" destId="{67FB3889-A2E5-4F57-91DF-A623D4AA26B4}" srcOrd="0" destOrd="0" presId="urn:microsoft.com/office/officeart/2005/8/layout/vList5"/>
    <dgm:cxn modelId="{2F18419D-F88B-4AC3-B27F-D463F5055E86}" type="presOf" srcId="{209D7959-BB93-430B-BAF6-72FB9CEA82B6}" destId="{0039C000-9C34-49BD-9FA0-D2F3EF377BD7}" srcOrd="0" destOrd="0" presId="urn:microsoft.com/office/officeart/2005/8/layout/vList5"/>
    <dgm:cxn modelId="{6C267911-2D12-4BE7-82A7-EBC12872B56C}" type="presOf" srcId="{D017AC82-2A7F-477A-AF48-96897E5280CF}" destId="{BDB1D4B5-AC64-404D-B2B4-A5B0721B30C7}" srcOrd="0" destOrd="3" presId="urn:microsoft.com/office/officeart/2005/8/layout/vList5"/>
    <dgm:cxn modelId="{8718A146-FA10-4CBD-AC62-046DC215278B}" srcId="{EBE19516-4768-4442-BACC-8183BFA5DBB1}" destId="{2DDA6285-6DBB-485A-A3A1-D18A7D7AB30D}" srcOrd="1" destOrd="0" parTransId="{E1D4A01E-D3E2-48A5-84B7-AFF3895AD0A7}" sibTransId="{BF641F7D-E9D6-4648-80F4-B4762126121F}"/>
    <dgm:cxn modelId="{F06FC54C-9891-433B-83F7-45821B780EB0}" type="presOf" srcId="{404F7787-3173-4A67-99AF-E9EE5086F6AF}" destId="{5632F9BD-D9B9-4ABB-8876-EAB40DA044FD}" srcOrd="0" destOrd="2" presId="urn:microsoft.com/office/officeart/2005/8/layout/vList5"/>
    <dgm:cxn modelId="{89F96BF5-DC3D-473E-9176-AA4E4E1A4A1F}" type="presOf" srcId="{8BAA9772-D7A4-4621-BDED-60359B1CDA43}" destId="{BDB1D4B5-AC64-404D-B2B4-A5B0721B30C7}" srcOrd="0" destOrd="0" presId="urn:microsoft.com/office/officeart/2005/8/layout/vList5"/>
    <dgm:cxn modelId="{405D0F91-12B8-4AD0-AECE-FF0F30E39D5A}" type="presOf" srcId="{E6FF9D1A-DE4C-464D-9E2B-F986D781B639}" destId="{1A21BE36-40B3-4BF8-B799-4AD8CBBE7257}" srcOrd="0" destOrd="1" presId="urn:microsoft.com/office/officeart/2005/8/layout/vList5"/>
    <dgm:cxn modelId="{879B1EC3-6120-42E0-9F9A-060CD756B6F6}" srcId="{EBE19516-4768-4442-BACC-8183BFA5DBB1}" destId="{8BAA9772-D7A4-4621-BDED-60359B1CDA43}" srcOrd="0" destOrd="0" parTransId="{ED4B7C01-6D3C-4ABC-A728-5A3E8E09E1C9}" sibTransId="{3DA1CD3E-2EF6-47A2-9A05-60049CB11A6C}"/>
    <dgm:cxn modelId="{99435E58-4D39-43C6-A90C-6123E5FE691C}" type="presOf" srcId="{2DDA6285-6DBB-485A-A3A1-D18A7D7AB30D}" destId="{BDB1D4B5-AC64-404D-B2B4-A5B0721B30C7}" srcOrd="0" destOrd="1" presId="urn:microsoft.com/office/officeart/2005/8/layout/vList5"/>
    <dgm:cxn modelId="{DC223BD6-9BF9-4995-93F7-333876A474AD}" type="presOf" srcId="{FF8BE622-F3CE-41C6-9BE0-64B0CFEBA699}" destId="{5632F9BD-D9B9-4ABB-8876-EAB40DA044FD}" srcOrd="0" destOrd="0" presId="urn:microsoft.com/office/officeart/2005/8/layout/vList5"/>
    <dgm:cxn modelId="{711215FC-409E-4E5B-A5F6-F8927B066355}" srcId="{EBE19516-4768-4442-BACC-8183BFA5DBB1}" destId="{69316AF7-08C0-44A4-8EE3-8E7FCB6057D6}" srcOrd="2" destOrd="0" parTransId="{F81BCFCC-05BB-461E-9FFB-8270CF9C3BAC}" sibTransId="{406ADB0D-EE75-43F4-A1A3-152100D266B3}"/>
    <dgm:cxn modelId="{8812C7BE-8FD4-43FB-B88D-15F4AAB4EE3F}" srcId="{96284247-1FC6-4627-A9B5-C1E83C8E6705}" destId="{FF8BE622-F3CE-41C6-9BE0-64B0CFEBA699}" srcOrd="0" destOrd="0" parTransId="{98AED00F-8850-4B3F-8EAA-673FEF5B0C2F}" sibTransId="{DF8FD893-3DED-48A0-B9ED-A22DEB975D14}"/>
    <dgm:cxn modelId="{C0107C6E-2AB3-4BAE-A557-393FAD629EB1}" type="presOf" srcId="{69316AF7-08C0-44A4-8EE3-8E7FCB6057D6}" destId="{BDB1D4B5-AC64-404D-B2B4-A5B0721B30C7}" srcOrd="0" destOrd="2" presId="urn:microsoft.com/office/officeart/2005/8/layout/vList5"/>
    <dgm:cxn modelId="{2BED9CFA-42CD-4604-B12C-632E54F9E5C2}" srcId="{FE220703-CF27-4475-AE63-0894943600E4}" destId="{76C9A835-A900-4AE5-8D74-43B5D99AA635}" srcOrd="2" destOrd="0" parTransId="{4D762951-6C8F-4970-90E4-0C58DCE3A3C1}" sibTransId="{E00237C8-81B5-4E97-A31E-567D2CABA6F7}"/>
    <dgm:cxn modelId="{DA8D87E7-7FFE-41B2-9846-1C1C0ED2654F}" srcId="{FE220703-CF27-4475-AE63-0894943600E4}" destId="{E6FF9D1A-DE4C-464D-9E2B-F986D781B639}" srcOrd="1" destOrd="0" parTransId="{D048C5D9-DEDB-4D18-A25B-20715A6FD0EE}" sibTransId="{D2C175D7-B448-4C45-98DF-93B1D323EEBD}"/>
    <dgm:cxn modelId="{9D918E00-3185-4EA4-9E6A-9450680D333B}" type="presOf" srcId="{76C9A835-A900-4AE5-8D74-43B5D99AA635}" destId="{1A21BE36-40B3-4BF8-B799-4AD8CBBE7257}" srcOrd="0" destOrd="2" presId="urn:microsoft.com/office/officeart/2005/8/layout/vList5"/>
    <dgm:cxn modelId="{37B4F646-CC78-4AA8-A5BB-F607FFB723C8}" type="presOf" srcId="{F54E024D-ABF9-4B7F-8AED-82756D09C8C8}" destId="{5632F9BD-D9B9-4ABB-8876-EAB40DA044FD}" srcOrd="0" destOrd="1" presId="urn:microsoft.com/office/officeart/2005/8/layout/vList5"/>
    <dgm:cxn modelId="{08887B36-DFAC-44C6-84A1-A7DAC1244672}" type="presOf" srcId="{27A143B1-E398-4B86-B9ED-6BC6C985E958}" destId="{1A21BE36-40B3-4BF8-B799-4AD8CBBE7257}" srcOrd="0" destOrd="0" presId="urn:microsoft.com/office/officeart/2005/8/layout/vList5"/>
    <dgm:cxn modelId="{9A1AF5E6-7370-4711-BEEF-5056E60EB903}" type="presOf" srcId="{EBE19516-4768-4442-BACC-8183BFA5DBB1}" destId="{D2F16F5C-1FC0-415D-A7BC-0F40EE203BAD}" srcOrd="0" destOrd="0" presId="urn:microsoft.com/office/officeart/2005/8/layout/vList5"/>
    <dgm:cxn modelId="{431B66BE-9480-4401-87D6-A8B073A10250}" srcId="{209D7959-BB93-430B-BAF6-72FB9CEA82B6}" destId="{EBE19516-4768-4442-BACC-8183BFA5DBB1}" srcOrd="0" destOrd="0" parTransId="{2B2CFF93-F518-496B-AB3F-71C7EB20E5BF}" sibTransId="{B37C58C0-5378-4021-BCB1-C8F95DD71C3C}"/>
    <dgm:cxn modelId="{1BF049FA-EFEC-4D65-ABCC-BC981673F3F2}" srcId="{209D7959-BB93-430B-BAF6-72FB9CEA82B6}" destId="{96284247-1FC6-4627-A9B5-C1E83C8E6705}" srcOrd="1" destOrd="0" parTransId="{D07D7431-FB88-445D-8C69-7C1CA4669434}" sibTransId="{A2D513B3-34C7-4D6D-AA65-39F9A3A7E439}"/>
    <dgm:cxn modelId="{0706D43F-3AFE-422A-9DF9-2A81BA8FAE9A}" srcId="{FE220703-CF27-4475-AE63-0894943600E4}" destId="{27A143B1-E398-4B86-B9ED-6BC6C985E958}" srcOrd="0" destOrd="0" parTransId="{1036E9A7-BDE2-4C87-885C-BDDF4E272AF3}" sibTransId="{BCD09F62-46EA-48A7-91D7-24DBB1C77A46}"/>
    <dgm:cxn modelId="{64951397-5805-4F8B-8FDF-DE954FF9A7B9}" srcId="{209D7959-BB93-430B-BAF6-72FB9CEA82B6}" destId="{FE220703-CF27-4475-AE63-0894943600E4}" srcOrd="2" destOrd="0" parTransId="{3D2C00FA-3D91-431A-8558-7C457C74BBFA}" sibTransId="{E2B4A123-DCE6-49F8-A1E1-B1C9F53CCC90}"/>
    <dgm:cxn modelId="{E1F2FEB0-2027-4651-8FF2-7CE39443F6C4}" srcId="{96284247-1FC6-4627-A9B5-C1E83C8E6705}" destId="{F54E024D-ABF9-4B7F-8AED-82756D09C8C8}" srcOrd="1" destOrd="0" parTransId="{C9FDB292-2482-468B-9E82-F0013D780443}" sibTransId="{C74E4EDF-1B5C-4D32-9EA9-377BDEFD2C10}"/>
    <dgm:cxn modelId="{05FC2DEF-01AF-4B76-A978-9B7B7CC1E703}" srcId="{96284247-1FC6-4627-A9B5-C1E83C8E6705}" destId="{404F7787-3173-4A67-99AF-E9EE5086F6AF}" srcOrd="2" destOrd="0" parTransId="{D9BF53A5-33B3-4B23-BBB6-B60CA97A9DAE}" sibTransId="{E457E272-211E-4DD1-9FB8-D260AFE28CFE}"/>
    <dgm:cxn modelId="{FDDA58AF-FB26-4AC1-9DFC-8A71ACA03216}" type="presParOf" srcId="{0039C000-9C34-49BD-9FA0-D2F3EF377BD7}" destId="{C5DF6E26-5546-4339-B1E0-6AE648ACF9BF}" srcOrd="0" destOrd="0" presId="urn:microsoft.com/office/officeart/2005/8/layout/vList5"/>
    <dgm:cxn modelId="{4FA34F07-5F84-4BB5-A564-1852EF64149E}" type="presParOf" srcId="{C5DF6E26-5546-4339-B1E0-6AE648ACF9BF}" destId="{D2F16F5C-1FC0-415D-A7BC-0F40EE203BAD}" srcOrd="0" destOrd="0" presId="urn:microsoft.com/office/officeart/2005/8/layout/vList5"/>
    <dgm:cxn modelId="{D9DD6AC8-F478-4334-85BE-34530AD1EADE}" type="presParOf" srcId="{C5DF6E26-5546-4339-B1E0-6AE648ACF9BF}" destId="{BDB1D4B5-AC64-404D-B2B4-A5B0721B30C7}" srcOrd="1" destOrd="0" presId="urn:microsoft.com/office/officeart/2005/8/layout/vList5"/>
    <dgm:cxn modelId="{92CEE4D4-DF77-439D-9C69-E5EA96888C95}" type="presParOf" srcId="{0039C000-9C34-49BD-9FA0-D2F3EF377BD7}" destId="{57A71FCA-404E-475F-8DF0-6F98E2D3F7A4}" srcOrd="1" destOrd="0" presId="urn:microsoft.com/office/officeart/2005/8/layout/vList5"/>
    <dgm:cxn modelId="{E7831D73-662B-44DD-9906-F0F250A88EFF}" type="presParOf" srcId="{0039C000-9C34-49BD-9FA0-D2F3EF377BD7}" destId="{A5E66D7A-1EA1-4028-801C-1D2644546BB1}" srcOrd="2" destOrd="0" presId="urn:microsoft.com/office/officeart/2005/8/layout/vList5"/>
    <dgm:cxn modelId="{D6887108-2F69-46D3-8053-6731E7129DF5}" type="presParOf" srcId="{A5E66D7A-1EA1-4028-801C-1D2644546BB1}" destId="{DA605C36-5673-4A74-ACA7-7096F1EB2329}" srcOrd="0" destOrd="0" presId="urn:microsoft.com/office/officeart/2005/8/layout/vList5"/>
    <dgm:cxn modelId="{EDF2CFF2-8C86-4B84-9DC3-ABFAB467C84E}" type="presParOf" srcId="{A5E66D7A-1EA1-4028-801C-1D2644546BB1}" destId="{5632F9BD-D9B9-4ABB-8876-EAB40DA044FD}" srcOrd="1" destOrd="0" presId="urn:microsoft.com/office/officeart/2005/8/layout/vList5"/>
    <dgm:cxn modelId="{B9809AA9-7D99-47C2-B8D2-F52C8341BC59}" type="presParOf" srcId="{0039C000-9C34-49BD-9FA0-D2F3EF377BD7}" destId="{15E22D0D-DBC9-44CC-9847-3454D421B518}" srcOrd="3" destOrd="0" presId="urn:microsoft.com/office/officeart/2005/8/layout/vList5"/>
    <dgm:cxn modelId="{E72ADC11-3E65-4F71-8E14-DC06AF88A7A7}" type="presParOf" srcId="{0039C000-9C34-49BD-9FA0-D2F3EF377BD7}" destId="{8E20BDC4-40E4-4B3A-A727-3C80BE0CB742}" srcOrd="4" destOrd="0" presId="urn:microsoft.com/office/officeart/2005/8/layout/vList5"/>
    <dgm:cxn modelId="{CD30A935-CC72-4A0E-A6F1-45A0DFA4CB0A}" type="presParOf" srcId="{8E20BDC4-40E4-4B3A-A727-3C80BE0CB742}" destId="{67FB3889-A2E5-4F57-91DF-A623D4AA26B4}" srcOrd="0" destOrd="0" presId="urn:microsoft.com/office/officeart/2005/8/layout/vList5"/>
    <dgm:cxn modelId="{2E6CA462-0AD1-4FE7-8BA2-9604801C40DE}" type="presParOf" srcId="{8E20BDC4-40E4-4B3A-A727-3C80BE0CB742}" destId="{1A21BE36-40B3-4BF8-B799-4AD8CBBE725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46451-7D63-9941-9F0A-A20992F10B1C}">
      <dsp:nvSpPr>
        <dsp:cNvPr id="0" name=""/>
        <dsp:cNvSpPr/>
      </dsp:nvSpPr>
      <dsp:spPr>
        <a:xfrm>
          <a:off x="0" y="283535"/>
          <a:ext cx="669674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BC8305-6427-5045-8A98-035ABF29781F}">
      <dsp:nvSpPr>
        <dsp:cNvPr id="0" name=""/>
        <dsp:cNvSpPr/>
      </dsp:nvSpPr>
      <dsp:spPr>
        <a:xfrm>
          <a:off x="334837" y="76895"/>
          <a:ext cx="5823274" cy="41328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600" kern="1200" dirty="0" err="1"/>
            <a:t>Stadtsee</a:t>
          </a:r>
          <a:endParaRPr lang="de-DE" altLang="de-DE" sz="1600" kern="1200" dirty="0"/>
        </a:p>
      </dsp:txBody>
      <dsp:txXfrm>
        <a:off x="355012" y="97070"/>
        <a:ext cx="5782924" cy="372930"/>
      </dsp:txXfrm>
    </dsp:sp>
    <dsp:sp modelId="{DB269698-1443-CA46-A5D4-34EC3D4CF252}">
      <dsp:nvSpPr>
        <dsp:cNvPr id="0" name=""/>
        <dsp:cNvSpPr/>
      </dsp:nvSpPr>
      <dsp:spPr>
        <a:xfrm>
          <a:off x="0" y="918575"/>
          <a:ext cx="669674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6AA320-74F5-3140-8FF8-0E546EF697B1}">
      <dsp:nvSpPr>
        <dsp:cNvPr id="0" name=""/>
        <dsp:cNvSpPr/>
      </dsp:nvSpPr>
      <dsp:spPr>
        <a:xfrm>
          <a:off x="334837" y="711935"/>
          <a:ext cx="5823274" cy="41328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600" kern="1200" dirty="0"/>
            <a:t>Tierpark</a:t>
          </a:r>
        </a:p>
      </dsp:txBody>
      <dsp:txXfrm>
        <a:off x="355012" y="732110"/>
        <a:ext cx="5782924" cy="372930"/>
      </dsp:txXfrm>
    </dsp:sp>
    <dsp:sp modelId="{DA253128-D2CD-2248-B241-4035A867D3EC}">
      <dsp:nvSpPr>
        <dsp:cNvPr id="0" name=""/>
        <dsp:cNvSpPr/>
      </dsp:nvSpPr>
      <dsp:spPr>
        <a:xfrm>
          <a:off x="0" y="1553615"/>
          <a:ext cx="669674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F2136-6A39-4443-BA43-2E4CC9692182}">
      <dsp:nvSpPr>
        <dsp:cNvPr id="0" name=""/>
        <dsp:cNvSpPr/>
      </dsp:nvSpPr>
      <dsp:spPr>
        <a:xfrm>
          <a:off x="334837" y="1346976"/>
          <a:ext cx="5823274" cy="41328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600" kern="1200" dirty="0"/>
            <a:t>Theater </a:t>
          </a:r>
        </a:p>
      </dsp:txBody>
      <dsp:txXfrm>
        <a:off x="355012" y="1367151"/>
        <a:ext cx="5782924" cy="372930"/>
      </dsp:txXfrm>
    </dsp:sp>
    <dsp:sp modelId="{367539B0-4C05-D747-8F54-44722619E735}">
      <dsp:nvSpPr>
        <dsp:cNvPr id="0" name=""/>
        <dsp:cNvSpPr/>
      </dsp:nvSpPr>
      <dsp:spPr>
        <a:xfrm>
          <a:off x="0" y="2188655"/>
          <a:ext cx="669674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A6DA3-A621-2E44-AAF8-6CE79BD7BDE0}">
      <dsp:nvSpPr>
        <dsp:cNvPr id="0" name=""/>
        <dsp:cNvSpPr/>
      </dsp:nvSpPr>
      <dsp:spPr>
        <a:xfrm>
          <a:off x="334837" y="1982016"/>
          <a:ext cx="5823274" cy="41328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600" kern="1200" dirty="0"/>
            <a:t>Museum</a:t>
          </a:r>
        </a:p>
      </dsp:txBody>
      <dsp:txXfrm>
        <a:off x="355012" y="2002191"/>
        <a:ext cx="5782924" cy="372930"/>
      </dsp:txXfrm>
    </dsp:sp>
    <dsp:sp modelId="{BC2EAACC-115D-40A2-A109-FC299B5CCEBB}">
      <dsp:nvSpPr>
        <dsp:cNvPr id="0" name=""/>
        <dsp:cNvSpPr/>
      </dsp:nvSpPr>
      <dsp:spPr>
        <a:xfrm>
          <a:off x="0" y="2823696"/>
          <a:ext cx="669674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0EBB37-5154-43AC-B929-470F61A5AADA}">
      <dsp:nvSpPr>
        <dsp:cNvPr id="0" name=""/>
        <dsp:cNvSpPr/>
      </dsp:nvSpPr>
      <dsp:spPr>
        <a:xfrm>
          <a:off x="334837" y="2617055"/>
          <a:ext cx="5843947" cy="41328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600" kern="1200"/>
            <a:t>Salzlandcenter</a:t>
          </a:r>
          <a:endParaRPr lang="de-DE" altLang="de-DE" sz="1600" kern="1200" dirty="0"/>
        </a:p>
      </dsp:txBody>
      <dsp:txXfrm>
        <a:off x="355012" y="2637230"/>
        <a:ext cx="5803597" cy="372930"/>
      </dsp:txXfrm>
    </dsp:sp>
    <dsp:sp modelId="{46154971-2319-8349-9A5A-F76E4369DE0E}">
      <dsp:nvSpPr>
        <dsp:cNvPr id="0" name=""/>
        <dsp:cNvSpPr/>
      </dsp:nvSpPr>
      <dsp:spPr>
        <a:xfrm>
          <a:off x="0" y="3458736"/>
          <a:ext cx="669674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D08AC-517B-1E44-9D07-7DF2B37D562D}">
      <dsp:nvSpPr>
        <dsp:cNvPr id="0" name=""/>
        <dsp:cNvSpPr/>
      </dsp:nvSpPr>
      <dsp:spPr>
        <a:xfrm>
          <a:off x="334837" y="3252095"/>
          <a:ext cx="5823274" cy="41328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600" kern="1200" dirty="0" err="1"/>
            <a:t>Löderburger</a:t>
          </a:r>
          <a:r>
            <a:rPr lang="de-DE" altLang="de-DE" sz="1600" kern="1200" dirty="0"/>
            <a:t> See </a:t>
          </a:r>
          <a:endParaRPr lang="de-DE" sz="1600" kern="1200" dirty="0"/>
        </a:p>
      </dsp:txBody>
      <dsp:txXfrm>
        <a:off x="355012" y="3272270"/>
        <a:ext cx="5782924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46451-7D63-9941-9F0A-A20992F10B1C}">
      <dsp:nvSpPr>
        <dsp:cNvPr id="0" name=""/>
        <dsp:cNvSpPr/>
      </dsp:nvSpPr>
      <dsp:spPr>
        <a:xfrm>
          <a:off x="0" y="313235"/>
          <a:ext cx="669674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BC8305-6427-5045-8A98-035ABF29781F}">
      <dsp:nvSpPr>
        <dsp:cNvPr id="0" name=""/>
        <dsp:cNvSpPr/>
      </dsp:nvSpPr>
      <dsp:spPr>
        <a:xfrm>
          <a:off x="334837" y="62315"/>
          <a:ext cx="5823274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600" kern="1200" dirty="0"/>
            <a:t>Steinstraße</a:t>
          </a:r>
        </a:p>
      </dsp:txBody>
      <dsp:txXfrm>
        <a:off x="359335" y="86813"/>
        <a:ext cx="5774278" cy="452844"/>
      </dsp:txXfrm>
    </dsp:sp>
    <dsp:sp modelId="{DB269698-1443-CA46-A5D4-34EC3D4CF252}">
      <dsp:nvSpPr>
        <dsp:cNvPr id="0" name=""/>
        <dsp:cNvSpPr/>
      </dsp:nvSpPr>
      <dsp:spPr>
        <a:xfrm>
          <a:off x="0" y="1084355"/>
          <a:ext cx="669674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6AA320-74F5-3140-8FF8-0E546EF697B1}">
      <dsp:nvSpPr>
        <dsp:cNvPr id="0" name=""/>
        <dsp:cNvSpPr/>
      </dsp:nvSpPr>
      <dsp:spPr>
        <a:xfrm>
          <a:off x="334837" y="833435"/>
          <a:ext cx="5823274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600" kern="1200" dirty="0"/>
            <a:t>Zentrum</a:t>
          </a:r>
        </a:p>
      </dsp:txBody>
      <dsp:txXfrm>
        <a:off x="359335" y="857933"/>
        <a:ext cx="5774278" cy="452844"/>
      </dsp:txXfrm>
    </dsp:sp>
    <dsp:sp modelId="{DA253128-D2CD-2248-B241-4035A867D3EC}">
      <dsp:nvSpPr>
        <dsp:cNvPr id="0" name=""/>
        <dsp:cNvSpPr/>
      </dsp:nvSpPr>
      <dsp:spPr>
        <a:xfrm>
          <a:off x="0" y="1855475"/>
          <a:ext cx="669674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F2136-6A39-4443-BA43-2E4CC9692182}">
      <dsp:nvSpPr>
        <dsp:cNvPr id="0" name=""/>
        <dsp:cNvSpPr/>
      </dsp:nvSpPr>
      <dsp:spPr>
        <a:xfrm>
          <a:off x="334837" y="1604555"/>
          <a:ext cx="5823274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600" kern="1200" dirty="0"/>
            <a:t>Staßfurt-Nord</a:t>
          </a:r>
        </a:p>
      </dsp:txBody>
      <dsp:txXfrm>
        <a:off x="359335" y="1629053"/>
        <a:ext cx="5774278" cy="452844"/>
      </dsp:txXfrm>
    </dsp:sp>
    <dsp:sp modelId="{BC2EAACC-115D-40A2-A109-FC299B5CCEBB}">
      <dsp:nvSpPr>
        <dsp:cNvPr id="0" name=""/>
        <dsp:cNvSpPr/>
      </dsp:nvSpPr>
      <dsp:spPr>
        <a:xfrm>
          <a:off x="0" y="2626595"/>
          <a:ext cx="669674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0EBB37-5154-43AC-B929-470F61A5AADA}">
      <dsp:nvSpPr>
        <dsp:cNvPr id="0" name=""/>
        <dsp:cNvSpPr/>
      </dsp:nvSpPr>
      <dsp:spPr>
        <a:xfrm>
          <a:off x="334837" y="2375675"/>
          <a:ext cx="5843947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600" kern="1200" dirty="0"/>
            <a:t>Tierpark</a:t>
          </a:r>
        </a:p>
      </dsp:txBody>
      <dsp:txXfrm>
        <a:off x="359335" y="2400173"/>
        <a:ext cx="5794951" cy="452844"/>
      </dsp:txXfrm>
    </dsp:sp>
    <dsp:sp modelId="{46154971-2319-8349-9A5A-F76E4369DE0E}">
      <dsp:nvSpPr>
        <dsp:cNvPr id="0" name=""/>
        <dsp:cNvSpPr/>
      </dsp:nvSpPr>
      <dsp:spPr>
        <a:xfrm>
          <a:off x="0" y="3397716"/>
          <a:ext cx="669674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D08AC-517B-1E44-9D07-7DF2B37D562D}">
      <dsp:nvSpPr>
        <dsp:cNvPr id="0" name=""/>
        <dsp:cNvSpPr/>
      </dsp:nvSpPr>
      <dsp:spPr>
        <a:xfrm>
          <a:off x="334837" y="3146796"/>
          <a:ext cx="5823274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/>
            <a:t>Leopoldshall</a:t>
          </a:r>
          <a:endParaRPr lang="de-DE" sz="1600" kern="1200" dirty="0"/>
        </a:p>
      </dsp:txBody>
      <dsp:txXfrm>
        <a:off x="359335" y="3171294"/>
        <a:ext cx="5774278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46451-7D63-9941-9F0A-A20992F10B1C}">
      <dsp:nvSpPr>
        <dsp:cNvPr id="0" name=""/>
        <dsp:cNvSpPr/>
      </dsp:nvSpPr>
      <dsp:spPr>
        <a:xfrm>
          <a:off x="0" y="283535"/>
          <a:ext cx="669674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BC8305-6427-5045-8A98-035ABF29781F}">
      <dsp:nvSpPr>
        <dsp:cNvPr id="0" name=""/>
        <dsp:cNvSpPr/>
      </dsp:nvSpPr>
      <dsp:spPr>
        <a:xfrm>
          <a:off x="334837" y="76895"/>
          <a:ext cx="5823274" cy="41328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600" kern="1200" dirty="0"/>
            <a:t>Tierpark</a:t>
          </a:r>
        </a:p>
      </dsp:txBody>
      <dsp:txXfrm>
        <a:off x="355012" y="97070"/>
        <a:ext cx="5782924" cy="372930"/>
      </dsp:txXfrm>
    </dsp:sp>
    <dsp:sp modelId="{DB269698-1443-CA46-A5D4-34EC3D4CF252}">
      <dsp:nvSpPr>
        <dsp:cNvPr id="0" name=""/>
        <dsp:cNvSpPr/>
      </dsp:nvSpPr>
      <dsp:spPr>
        <a:xfrm>
          <a:off x="0" y="918575"/>
          <a:ext cx="669674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6AA320-74F5-3140-8FF8-0E546EF697B1}">
      <dsp:nvSpPr>
        <dsp:cNvPr id="0" name=""/>
        <dsp:cNvSpPr/>
      </dsp:nvSpPr>
      <dsp:spPr>
        <a:xfrm>
          <a:off x="334837" y="711935"/>
          <a:ext cx="5823274" cy="41328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600" kern="1200" dirty="0"/>
            <a:t>Lebensmittelgeschäfte</a:t>
          </a:r>
        </a:p>
      </dsp:txBody>
      <dsp:txXfrm>
        <a:off x="355012" y="732110"/>
        <a:ext cx="5782924" cy="372930"/>
      </dsp:txXfrm>
    </dsp:sp>
    <dsp:sp modelId="{DA253128-D2CD-2248-B241-4035A867D3EC}">
      <dsp:nvSpPr>
        <dsp:cNvPr id="0" name=""/>
        <dsp:cNvSpPr/>
      </dsp:nvSpPr>
      <dsp:spPr>
        <a:xfrm>
          <a:off x="0" y="1553615"/>
          <a:ext cx="669674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F2136-6A39-4443-BA43-2E4CC9692182}">
      <dsp:nvSpPr>
        <dsp:cNvPr id="0" name=""/>
        <dsp:cNvSpPr/>
      </dsp:nvSpPr>
      <dsp:spPr>
        <a:xfrm>
          <a:off x="334837" y="1346976"/>
          <a:ext cx="5823274" cy="41328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600" kern="1200" dirty="0"/>
            <a:t>Theater </a:t>
          </a:r>
        </a:p>
      </dsp:txBody>
      <dsp:txXfrm>
        <a:off x="355012" y="1367151"/>
        <a:ext cx="5782924" cy="372930"/>
      </dsp:txXfrm>
    </dsp:sp>
    <dsp:sp modelId="{367539B0-4C05-D747-8F54-44722619E735}">
      <dsp:nvSpPr>
        <dsp:cNvPr id="0" name=""/>
        <dsp:cNvSpPr/>
      </dsp:nvSpPr>
      <dsp:spPr>
        <a:xfrm>
          <a:off x="0" y="2188655"/>
          <a:ext cx="669674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A6DA3-A621-2E44-AAF8-6CE79BD7BDE0}">
      <dsp:nvSpPr>
        <dsp:cNvPr id="0" name=""/>
        <dsp:cNvSpPr/>
      </dsp:nvSpPr>
      <dsp:spPr>
        <a:xfrm>
          <a:off x="334837" y="1982016"/>
          <a:ext cx="5823274" cy="41328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600" kern="1200" dirty="0"/>
            <a:t>Museum</a:t>
          </a:r>
        </a:p>
      </dsp:txBody>
      <dsp:txXfrm>
        <a:off x="355012" y="2002191"/>
        <a:ext cx="5782924" cy="372930"/>
      </dsp:txXfrm>
    </dsp:sp>
    <dsp:sp modelId="{BC2EAACC-115D-40A2-A109-FC299B5CCEBB}">
      <dsp:nvSpPr>
        <dsp:cNvPr id="0" name=""/>
        <dsp:cNvSpPr/>
      </dsp:nvSpPr>
      <dsp:spPr>
        <a:xfrm>
          <a:off x="0" y="2823696"/>
          <a:ext cx="669674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0EBB37-5154-43AC-B929-470F61A5AADA}">
      <dsp:nvSpPr>
        <dsp:cNvPr id="0" name=""/>
        <dsp:cNvSpPr/>
      </dsp:nvSpPr>
      <dsp:spPr>
        <a:xfrm>
          <a:off x="334837" y="2617055"/>
          <a:ext cx="5843947" cy="41328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600" kern="1200" dirty="0"/>
            <a:t>Salzlandcenter</a:t>
          </a:r>
        </a:p>
      </dsp:txBody>
      <dsp:txXfrm>
        <a:off x="355012" y="2637230"/>
        <a:ext cx="5803597" cy="372930"/>
      </dsp:txXfrm>
    </dsp:sp>
    <dsp:sp modelId="{46154971-2319-8349-9A5A-F76E4369DE0E}">
      <dsp:nvSpPr>
        <dsp:cNvPr id="0" name=""/>
        <dsp:cNvSpPr/>
      </dsp:nvSpPr>
      <dsp:spPr>
        <a:xfrm>
          <a:off x="0" y="3458736"/>
          <a:ext cx="669674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D08AC-517B-1E44-9D07-7DF2B37D562D}">
      <dsp:nvSpPr>
        <dsp:cNvPr id="0" name=""/>
        <dsp:cNvSpPr/>
      </dsp:nvSpPr>
      <dsp:spPr>
        <a:xfrm>
          <a:off x="334837" y="3252095"/>
          <a:ext cx="5823274" cy="41328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600" kern="1200" dirty="0" err="1"/>
            <a:t>Bodebrücke</a:t>
          </a:r>
          <a:endParaRPr lang="de-DE" sz="1600" kern="1200" dirty="0"/>
        </a:p>
      </dsp:txBody>
      <dsp:txXfrm>
        <a:off x="355012" y="3272270"/>
        <a:ext cx="5782924" cy="372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46451-7D63-9941-9F0A-A20992F10B1C}">
      <dsp:nvSpPr>
        <dsp:cNvPr id="0" name=""/>
        <dsp:cNvSpPr/>
      </dsp:nvSpPr>
      <dsp:spPr>
        <a:xfrm>
          <a:off x="0" y="313235"/>
          <a:ext cx="669674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BC8305-6427-5045-8A98-035ABF29781F}">
      <dsp:nvSpPr>
        <dsp:cNvPr id="0" name=""/>
        <dsp:cNvSpPr/>
      </dsp:nvSpPr>
      <dsp:spPr>
        <a:xfrm>
          <a:off x="334837" y="62315"/>
          <a:ext cx="5823274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600" kern="1200" dirty="0"/>
            <a:t>Sauberkeit</a:t>
          </a:r>
        </a:p>
      </dsp:txBody>
      <dsp:txXfrm>
        <a:off x="359335" y="86813"/>
        <a:ext cx="5774278" cy="452844"/>
      </dsp:txXfrm>
    </dsp:sp>
    <dsp:sp modelId="{DB269698-1443-CA46-A5D4-34EC3D4CF252}">
      <dsp:nvSpPr>
        <dsp:cNvPr id="0" name=""/>
        <dsp:cNvSpPr/>
      </dsp:nvSpPr>
      <dsp:spPr>
        <a:xfrm>
          <a:off x="0" y="1084355"/>
          <a:ext cx="669674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6AA320-74F5-3140-8FF8-0E546EF697B1}">
      <dsp:nvSpPr>
        <dsp:cNvPr id="0" name=""/>
        <dsp:cNvSpPr/>
      </dsp:nvSpPr>
      <dsp:spPr>
        <a:xfrm>
          <a:off x="334837" y="833435"/>
          <a:ext cx="5823274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600" kern="1200" dirty="0"/>
            <a:t>Straßenzustand</a:t>
          </a:r>
        </a:p>
      </dsp:txBody>
      <dsp:txXfrm>
        <a:off x="359335" y="857933"/>
        <a:ext cx="5774278" cy="452844"/>
      </dsp:txXfrm>
    </dsp:sp>
    <dsp:sp modelId="{DA253128-D2CD-2248-B241-4035A867D3EC}">
      <dsp:nvSpPr>
        <dsp:cNvPr id="0" name=""/>
        <dsp:cNvSpPr/>
      </dsp:nvSpPr>
      <dsp:spPr>
        <a:xfrm>
          <a:off x="0" y="1855475"/>
          <a:ext cx="669674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F2136-6A39-4443-BA43-2E4CC9692182}">
      <dsp:nvSpPr>
        <dsp:cNvPr id="0" name=""/>
        <dsp:cNvSpPr/>
      </dsp:nvSpPr>
      <dsp:spPr>
        <a:xfrm>
          <a:off x="334837" y="1604555"/>
          <a:ext cx="5823274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600" kern="1200" dirty="0"/>
            <a:t>Leerstand/Zustand einiger Immobilien</a:t>
          </a:r>
        </a:p>
      </dsp:txBody>
      <dsp:txXfrm>
        <a:off x="359335" y="1629053"/>
        <a:ext cx="5774278" cy="452844"/>
      </dsp:txXfrm>
    </dsp:sp>
    <dsp:sp modelId="{9B42DD82-FABA-4958-9620-FC1E9D19B5FD}">
      <dsp:nvSpPr>
        <dsp:cNvPr id="0" name=""/>
        <dsp:cNvSpPr/>
      </dsp:nvSpPr>
      <dsp:spPr>
        <a:xfrm>
          <a:off x="0" y="2626595"/>
          <a:ext cx="669674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FE76F-B05C-4965-B031-E063C90ACF5C}">
      <dsp:nvSpPr>
        <dsp:cNvPr id="0" name=""/>
        <dsp:cNvSpPr/>
      </dsp:nvSpPr>
      <dsp:spPr>
        <a:xfrm>
          <a:off x="334837" y="2375675"/>
          <a:ext cx="5792663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600" kern="1200" dirty="0"/>
            <a:t>Stadtbild insgesamt </a:t>
          </a:r>
        </a:p>
      </dsp:txBody>
      <dsp:txXfrm>
        <a:off x="359335" y="2400173"/>
        <a:ext cx="5743667" cy="452844"/>
      </dsp:txXfrm>
    </dsp:sp>
    <dsp:sp modelId="{9474E640-2589-41AF-9A2F-19EA13ADCAEC}">
      <dsp:nvSpPr>
        <dsp:cNvPr id="0" name=""/>
        <dsp:cNvSpPr/>
      </dsp:nvSpPr>
      <dsp:spPr>
        <a:xfrm>
          <a:off x="0" y="3397716"/>
          <a:ext cx="669674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DCA731-B853-41AC-ADA5-A5196EFDEF0D}">
      <dsp:nvSpPr>
        <dsp:cNvPr id="0" name=""/>
        <dsp:cNvSpPr/>
      </dsp:nvSpPr>
      <dsp:spPr>
        <a:xfrm>
          <a:off x="334837" y="3146796"/>
          <a:ext cx="5792663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600" kern="1200" dirty="0"/>
            <a:t>Stadtkern/Zentrum/Aufenthaltsqualität </a:t>
          </a:r>
        </a:p>
      </dsp:txBody>
      <dsp:txXfrm>
        <a:off x="359335" y="3171294"/>
        <a:ext cx="5743667" cy="452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C87C8-79DA-4593-80ED-DBB97F5CEEAA}">
      <dsp:nvSpPr>
        <dsp:cNvPr id="0" name=""/>
        <dsp:cNvSpPr/>
      </dsp:nvSpPr>
      <dsp:spPr>
        <a:xfrm>
          <a:off x="1016000" y="0"/>
          <a:ext cx="4063999" cy="4063999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25C8A-B448-44F5-9BC6-DA5CE472A242}">
      <dsp:nvSpPr>
        <dsp:cNvPr id="0" name=""/>
        <dsp:cNvSpPr/>
      </dsp:nvSpPr>
      <dsp:spPr>
        <a:xfrm>
          <a:off x="1280160" y="264160"/>
          <a:ext cx="1625600" cy="162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/>
            <a:t>Tierpark</a:t>
          </a:r>
        </a:p>
      </dsp:txBody>
      <dsp:txXfrm>
        <a:off x="1359515" y="343515"/>
        <a:ext cx="1466890" cy="1466890"/>
      </dsp:txXfrm>
    </dsp:sp>
    <dsp:sp modelId="{51ECB1E0-57A7-4730-A618-FB98839060F2}">
      <dsp:nvSpPr>
        <dsp:cNvPr id="0" name=""/>
        <dsp:cNvSpPr/>
      </dsp:nvSpPr>
      <dsp:spPr>
        <a:xfrm>
          <a:off x="3190239" y="264160"/>
          <a:ext cx="1625600" cy="1625600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err="1"/>
            <a:t>Stadtsee</a:t>
          </a:r>
          <a:endParaRPr lang="de-DE" sz="2500" kern="1200" dirty="0"/>
        </a:p>
      </dsp:txBody>
      <dsp:txXfrm>
        <a:off x="3269594" y="343515"/>
        <a:ext cx="1466890" cy="1466890"/>
      </dsp:txXfrm>
    </dsp:sp>
    <dsp:sp modelId="{1BFF135F-3166-4966-9A8D-39E7906BC996}">
      <dsp:nvSpPr>
        <dsp:cNvPr id="0" name=""/>
        <dsp:cNvSpPr/>
      </dsp:nvSpPr>
      <dsp:spPr>
        <a:xfrm>
          <a:off x="1280160" y="2174239"/>
          <a:ext cx="1625600" cy="1625600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/>
            <a:t>Theater</a:t>
          </a:r>
        </a:p>
      </dsp:txBody>
      <dsp:txXfrm>
        <a:off x="1359515" y="2253594"/>
        <a:ext cx="1466890" cy="1466890"/>
      </dsp:txXfrm>
    </dsp:sp>
    <dsp:sp modelId="{5D141FEB-E81D-48E3-8443-951F51D7567D}">
      <dsp:nvSpPr>
        <dsp:cNvPr id="0" name=""/>
        <dsp:cNvSpPr/>
      </dsp:nvSpPr>
      <dsp:spPr>
        <a:xfrm>
          <a:off x="3190239" y="2174239"/>
          <a:ext cx="1625600" cy="162560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/>
            <a:t>an der Bode spazieren</a:t>
          </a:r>
        </a:p>
      </dsp:txBody>
      <dsp:txXfrm>
        <a:off x="3269594" y="2253594"/>
        <a:ext cx="1466890" cy="14668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1C8E9-B9E8-4DD6-A70C-3835202DAF1F}">
      <dsp:nvSpPr>
        <dsp:cNvPr id="0" name=""/>
        <dsp:cNvSpPr/>
      </dsp:nvSpPr>
      <dsp:spPr>
        <a:xfrm>
          <a:off x="461" y="840779"/>
          <a:ext cx="1985367" cy="2382440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/>
            <a:t>1.</a:t>
          </a:r>
        </a:p>
      </dsp:txBody>
      <dsp:txXfrm rot="16200000">
        <a:off x="-777802" y="1619043"/>
        <a:ext cx="1953601" cy="397073"/>
      </dsp:txXfrm>
    </dsp:sp>
    <dsp:sp modelId="{7EF7AFDB-B90A-4862-B91E-4743B0B724B6}">
      <dsp:nvSpPr>
        <dsp:cNvPr id="0" name=""/>
        <dsp:cNvSpPr/>
      </dsp:nvSpPr>
      <dsp:spPr>
        <a:xfrm>
          <a:off x="397534" y="840779"/>
          <a:ext cx="1479098" cy="238244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Bürger-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/>
            <a:t>abende</a:t>
          </a:r>
          <a:endParaRPr lang="de-DE" sz="1800" kern="1200" dirty="0"/>
        </a:p>
      </dsp:txBody>
      <dsp:txXfrm>
        <a:off x="397534" y="840779"/>
        <a:ext cx="1479098" cy="2382440"/>
      </dsp:txXfrm>
    </dsp:sp>
    <dsp:sp modelId="{2970C3B4-224C-4CD9-8920-12F23C0C7534}">
      <dsp:nvSpPr>
        <dsp:cNvPr id="0" name=""/>
        <dsp:cNvSpPr/>
      </dsp:nvSpPr>
      <dsp:spPr>
        <a:xfrm>
          <a:off x="2055316" y="840779"/>
          <a:ext cx="1985367" cy="2382440"/>
        </a:xfrm>
        <a:prstGeom prst="roundRect">
          <a:avLst>
            <a:gd name="adj" fmla="val 5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/>
            <a:t>2.</a:t>
          </a:r>
        </a:p>
      </dsp:txBody>
      <dsp:txXfrm rot="16200000">
        <a:off x="1277052" y="1619043"/>
        <a:ext cx="1953601" cy="397073"/>
      </dsp:txXfrm>
    </dsp:sp>
    <dsp:sp modelId="{E0C34F9A-7635-4264-9D52-3D2E61C224B1}">
      <dsp:nvSpPr>
        <dsp:cNvPr id="0" name=""/>
        <dsp:cNvSpPr/>
      </dsp:nvSpPr>
      <dsp:spPr>
        <a:xfrm rot="5400000">
          <a:off x="1890224" y="2733758"/>
          <a:ext cx="350036" cy="29780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E577B1-87A1-4BB5-878F-82C76F498D20}">
      <dsp:nvSpPr>
        <dsp:cNvPr id="0" name=""/>
        <dsp:cNvSpPr/>
      </dsp:nvSpPr>
      <dsp:spPr>
        <a:xfrm>
          <a:off x="2452389" y="840779"/>
          <a:ext cx="1479098" cy="238244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/>
            <a:t>Vorort-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err="1"/>
            <a:t>besichtigungen</a:t>
          </a:r>
          <a:endParaRPr lang="de-DE" sz="1700" kern="1200" dirty="0"/>
        </a:p>
      </dsp:txBody>
      <dsp:txXfrm>
        <a:off x="2452389" y="840779"/>
        <a:ext cx="1479098" cy="2382440"/>
      </dsp:txXfrm>
    </dsp:sp>
    <dsp:sp modelId="{B0B4A7D5-F1EE-4F24-9F69-5FAB250F75A7}">
      <dsp:nvSpPr>
        <dsp:cNvPr id="0" name=""/>
        <dsp:cNvSpPr/>
      </dsp:nvSpPr>
      <dsp:spPr>
        <a:xfrm>
          <a:off x="4110171" y="840779"/>
          <a:ext cx="1985367" cy="2382440"/>
        </a:xfrm>
        <a:prstGeom prst="roundRect">
          <a:avLst>
            <a:gd name="adj" fmla="val 5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/>
            <a:t>3.</a:t>
          </a:r>
        </a:p>
      </dsp:txBody>
      <dsp:txXfrm rot="16200000">
        <a:off x="3331907" y="1619043"/>
        <a:ext cx="1953601" cy="397073"/>
      </dsp:txXfrm>
    </dsp:sp>
    <dsp:sp modelId="{9EED8743-C341-4925-AD8C-456D45E96C30}">
      <dsp:nvSpPr>
        <dsp:cNvPr id="0" name=""/>
        <dsp:cNvSpPr/>
      </dsp:nvSpPr>
      <dsp:spPr>
        <a:xfrm rot="5400000">
          <a:off x="3945079" y="2733758"/>
          <a:ext cx="350036" cy="29780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428E8-8AB2-4455-A731-AAC5A1F3F91F}">
      <dsp:nvSpPr>
        <dsp:cNvPr id="0" name=""/>
        <dsp:cNvSpPr/>
      </dsp:nvSpPr>
      <dsp:spPr>
        <a:xfrm>
          <a:off x="4507244" y="840779"/>
          <a:ext cx="1479098" cy="238244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/>
            <a:t>individuelle Informationen</a:t>
          </a:r>
        </a:p>
      </dsp:txBody>
      <dsp:txXfrm>
        <a:off x="4507244" y="840779"/>
        <a:ext cx="1479098" cy="23824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27F17-E5FF-4906-96A9-DF5F61DD34E4}">
      <dsp:nvSpPr>
        <dsp:cNvPr id="0" name=""/>
        <dsp:cNvSpPr/>
      </dsp:nvSpPr>
      <dsp:spPr>
        <a:xfrm rot="5400000">
          <a:off x="-152398" y="152875"/>
          <a:ext cx="1015988" cy="71119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/>
            <a:t>Thema 1</a:t>
          </a:r>
        </a:p>
      </dsp:txBody>
      <dsp:txXfrm rot="-5400000">
        <a:off x="1" y="356073"/>
        <a:ext cx="711191" cy="304797"/>
      </dsp:txXfrm>
    </dsp:sp>
    <dsp:sp modelId="{0204A5C3-9615-44C7-872B-A14BB8683E44}">
      <dsp:nvSpPr>
        <dsp:cNvPr id="0" name=""/>
        <dsp:cNvSpPr/>
      </dsp:nvSpPr>
      <dsp:spPr>
        <a:xfrm rot="5400000">
          <a:off x="4243039" y="-3531370"/>
          <a:ext cx="660392" cy="77240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000" kern="1200" dirty="0"/>
            <a:t>Gesellschaftliches Miteinander (23.2. und 29.3.)</a:t>
          </a:r>
        </a:p>
      </dsp:txBody>
      <dsp:txXfrm rot="-5400000">
        <a:off x="711191" y="32716"/>
        <a:ext cx="7691850" cy="595916"/>
      </dsp:txXfrm>
    </dsp:sp>
    <dsp:sp modelId="{243C894E-AD90-4A6B-BAA6-407E431CA3E0}">
      <dsp:nvSpPr>
        <dsp:cNvPr id="0" name=""/>
        <dsp:cNvSpPr/>
      </dsp:nvSpPr>
      <dsp:spPr>
        <a:xfrm rot="5400000">
          <a:off x="-152398" y="1050768"/>
          <a:ext cx="1015988" cy="711191"/>
        </a:xfrm>
        <a:prstGeom prst="chevron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/>
            <a:t>Thema 2</a:t>
          </a:r>
        </a:p>
      </dsp:txBody>
      <dsp:txXfrm rot="-5400000">
        <a:off x="1" y="1253966"/>
        <a:ext cx="711191" cy="304797"/>
      </dsp:txXfrm>
    </dsp:sp>
    <dsp:sp modelId="{EC339AFF-00EB-4A1E-96E3-9B43533A034E}">
      <dsp:nvSpPr>
        <dsp:cNvPr id="0" name=""/>
        <dsp:cNvSpPr/>
      </dsp:nvSpPr>
      <dsp:spPr>
        <a:xfrm rot="5400000">
          <a:off x="4243039" y="-2633478"/>
          <a:ext cx="660392" cy="77240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000" kern="1200" dirty="0"/>
            <a:t>Arbeit/Wirtschaft (23.2.)</a:t>
          </a:r>
        </a:p>
      </dsp:txBody>
      <dsp:txXfrm rot="-5400000">
        <a:off x="711191" y="930608"/>
        <a:ext cx="7691850" cy="595916"/>
      </dsp:txXfrm>
    </dsp:sp>
    <dsp:sp modelId="{FFF6B803-B5FE-4DA2-AAAF-D84F63920C75}">
      <dsp:nvSpPr>
        <dsp:cNvPr id="0" name=""/>
        <dsp:cNvSpPr/>
      </dsp:nvSpPr>
      <dsp:spPr>
        <a:xfrm rot="5400000">
          <a:off x="-152398" y="1948660"/>
          <a:ext cx="1015988" cy="711191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/>
            <a:t>Thema 3</a:t>
          </a:r>
        </a:p>
      </dsp:txBody>
      <dsp:txXfrm rot="-5400000">
        <a:off x="1" y="2151858"/>
        <a:ext cx="711191" cy="304797"/>
      </dsp:txXfrm>
    </dsp:sp>
    <dsp:sp modelId="{3A53D3D3-BD12-40D5-A059-27C8CCA6F440}">
      <dsp:nvSpPr>
        <dsp:cNvPr id="0" name=""/>
        <dsp:cNvSpPr/>
      </dsp:nvSpPr>
      <dsp:spPr>
        <a:xfrm rot="5400000">
          <a:off x="4243039" y="-1735585"/>
          <a:ext cx="660392" cy="77240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000" kern="1200" dirty="0"/>
            <a:t>Städtebauliche Entwicklung (7.3.)</a:t>
          </a:r>
        </a:p>
      </dsp:txBody>
      <dsp:txXfrm rot="-5400000">
        <a:off x="711191" y="1828501"/>
        <a:ext cx="7691850" cy="595916"/>
      </dsp:txXfrm>
    </dsp:sp>
    <dsp:sp modelId="{D37AEB4E-A528-42AC-9D64-B153490EAE9F}">
      <dsp:nvSpPr>
        <dsp:cNvPr id="0" name=""/>
        <dsp:cNvSpPr/>
      </dsp:nvSpPr>
      <dsp:spPr>
        <a:xfrm rot="5400000">
          <a:off x="-152398" y="2846553"/>
          <a:ext cx="1015988" cy="711191"/>
        </a:xfrm>
        <a:prstGeom prst="chevron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/>
            <a:t>Thema 4</a:t>
          </a:r>
        </a:p>
      </dsp:txBody>
      <dsp:txXfrm rot="-5400000">
        <a:off x="1" y="3049751"/>
        <a:ext cx="711191" cy="304797"/>
      </dsp:txXfrm>
    </dsp:sp>
    <dsp:sp modelId="{9C6AE34A-8C2A-43CD-BC99-F6E5CE5DDDEF}">
      <dsp:nvSpPr>
        <dsp:cNvPr id="0" name=""/>
        <dsp:cNvSpPr/>
      </dsp:nvSpPr>
      <dsp:spPr>
        <a:xfrm rot="5400000">
          <a:off x="4243039" y="-837692"/>
          <a:ext cx="660392" cy="77240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000" kern="1200" dirty="0"/>
            <a:t>Bildung (7.3.)</a:t>
          </a:r>
        </a:p>
      </dsp:txBody>
      <dsp:txXfrm rot="-5400000">
        <a:off x="711191" y="2726394"/>
        <a:ext cx="7691850" cy="595916"/>
      </dsp:txXfrm>
    </dsp:sp>
    <dsp:sp modelId="{BCD16005-B42F-45C9-B316-D570A3403C33}">
      <dsp:nvSpPr>
        <dsp:cNvPr id="0" name=""/>
        <dsp:cNvSpPr/>
      </dsp:nvSpPr>
      <dsp:spPr>
        <a:xfrm rot="5400000">
          <a:off x="-152398" y="3744445"/>
          <a:ext cx="1015988" cy="711191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/>
            <a:t>Thema 5</a:t>
          </a:r>
        </a:p>
      </dsp:txBody>
      <dsp:txXfrm rot="-5400000">
        <a:off x="1" y="3947643"/>
        <a:ext cx="711191" cy="304797"/>
      </dsp:txXfrm>
    </dsp:sp>
    <dsp:sp modelId="{6BF5B29E-E946-4360-9D83-11A977191069}">
      <dsp:nvSpPr>
        <dsp:cNvPr id="0" name=""/>
        <dsp:cNvSpPr/>
      </dsp:nvSpPr>
      <dsp:spPr>
        <a:xfrm rot="5400000">
          <a:off x="4243039" y="60199"/>
          <a:ext cx="660392" cy="77240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000" kern="1200" dirty="0"/>
            <a:t>Freizeit, Sport, Kultur, Tourismus (9.3.)</a:t>
          </a:r>
        </a:p>
      </dsp:txBody>
      <dsp:txXfrm rot="-5400000">
        <a:off x="711191" y="3624285"/>
        <a:ext cx="7691850" cy="5959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1D4B5-AC64-404D-B2B4-A5B0721B30C7}">
      <dsp:nvSpPr>
        <dsp:cNvPr id="0" name=""/>
        <dsp:cNvSpPr/>
      </dsp:nvSpPr>
      <dsp:spPr>
        <a:xfrm rot="5400000">
          <a:off x="3856680" y="-1422334"/>
          <a:ext cx="1002486" cy="41015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smtClean="0"/>
            <a:t>Integration, Miteinander, Gemeinschaft</a:t>
          </a:r>
          <a:endParaRPr lang="de-DE" sz="1200" kern="1200" dirty="0"/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smtClean="0"/>
            <a:t>Vereine</a:t>
          </a:r>
          <a:endParaRPr lang="de-DE" sz="1200" kern="1200" dirty="0"/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smtClean="0"/>
            <a:t>Persönlich/menschlich/Wohlfühlklima/Bindung</a:t>
          </a:r>
          <a:endParaRPr lang="de-DE" sz="1200" kern="1200" dirty="0"/>
        </a:p>
      </dsp:txBody>
      <dsp:txXfrm rot="-5400000">
        <a:off x="2307136" y="176148"/>
        <a:ext cx="4052638" cy="904612"/>
      </dsp:txXfrm>
    </dsp:sp>
    <dsp:sp modelId="{D2F16F5C-1FC0-415D-A7BC-0F40EE203BAD}">
      <dsp:nvSpPr>
        <dsp:cNvPr id="0" name=""/>
        <dsp:cNvSpPr/>
      </dsp:nvSpPr>
      <dsp:spPr>
        <a:xfrm>
          <a:off x="0" y="6"/>
          <a:ext cx="2307135" cy="12531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i="0" kern="1200" dirty="0" smtClean="0"/>
            <a:t>Miteinander</a:t>
          </a:r>
          <a:r>
            <a:rPr lang="de-DE" sz="1200" kern="1200" dirty="0" smtClean="0"/>
            <a:t> </a:t>
          </a:r>
          <a:endParaRPr lang="de-DE" sz="2000" b="1" kern="1200" dirty="0"/>
        </a:p>
      </dsp:txBody>
      <dsp:txXfrm>
        <a:off x="61172" y="61178"/>
        <a:ext cx="2184791" cy="1130763"/>
      </dsp:txXfrm>
    </dsp:sp>
    <dsp:sp modelId="{5632F9BD-D9B9-4ABB-8876-EAB40DA044FD}">
      <dsp:nvSpPr>
        <dsp:cNvPr id="0" name=""/>
        <dsp:cNvSpPr/>
      </dsp:nvSpPr>
      <dsp:spPr>
        <a:xfrm rot="5400000">
          <a:off x="3856680" y="-106571"/>
          <a:ext cx="1002486" cy="41015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200" kern="1200" dirty="0"/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smtClean="0"/>
            <a:t>Events, Veranstaltungen, Feste, Aktionen</a:t>
          </a:r>
          <a:endParaRPr lang="de-DE" sz="1200" kern="1200" dirty="0"/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smtClean="0"/>
            <a:t>Ehrenamt/Bürgerschaftliches Engagement</a:t>
          </a:r>
          <a:endParaRPr lang="de-DE" sz="1200" kern="1200" dirty="0"/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smtClean="0"/>
            <a:t>Einrichtungen: Theater, Tierpark, Salzlandcenter, usw.</a:t>
          </a:r>
          <a:endParaRPr lang="de-DE" sz="1200" kern="1200" dirty="0"/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200" kern="1200" dirty="0"/>
        </a:p>
      </dsp:txBody>
      <dsp:txXfrm rot="-5400000">
        <a:off x="2307136" y="1491911"/>
        <a:ext cx="4052638" cy="904612"/>
      </dsp:txXfrm>
    </dsp:sp>
    <dsp:sp modelId="{DA605C36-5673-4A74-ACA7-7096F1EB2329}">
      <dsp:nvSpPr>
        <dsp:cNvPr id="0" name=""/>
        <dsp:cNvSpPr/>
      </dsp:nvSpPr>
      <dsp:spPr>
        <a:xfrm>
          <a:off x="0" y="1317662"/>
          <a:ext cx="2307135" cy="12531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/>
            <a:t>Freizeit</a:t>
          </a:r>
          <a:r>
            <a:rPr lang="de-DE" sz="1200" kern="1200" dirty="0" smtClean="0"/>
            <a:t/>
          </a:r>
          <a:br>
            <a:rPr lang="de-DE" sz="1200" kern="1200" dirty="0" smtClean="0"/>
          </a:br>
          <a:endParaRPr lang="de-DE" sz="1200" kern="1200" dirty="0"/>
        </a:p>
      </dsp:txBody>
      <dsp:txXfrm>
        <a:off x="61172" y="1378834"/>
        <a:ext cx="2184791" cy="1130763"/>
      </dsp:txXfrm>
    </dsp:sp>
    <dsp:sp modelId="{1A21BE36-40B3-4BF8-B799-4AD8CBBE7257}">
      <dsp:nvSpPr>
        <dsp:cNvPr id="0" name=""/>
        <dsp:cNvSpPr/>
      </dsp:nvSpPr>
      <dsp:spPr>
        <a:xfrm rot="5400000">
          <a:off x="3856680" y="1209191"/>
          <a:ext cx="1002486" cy="41015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smtClean="0"/>
            <a:t>Ästhetik, Kultur, Image, Aufbruch, Vorsprung</a:t>
          </a:r>
          <a:endParaRPr lang="de-DE" sz="1200" kern="1200" dirty="0"/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smtClean="0"/>
            <a:t>Zentrum/Aufenthaltsqualität/Stadtentwicklung </a:t>
          </a:r>
          <a:endParaRPr lang="de-DE" sz="1200" kern="1200" dirty="0"/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smtClean="0"/>
            <a:t>Moderne Wirtschaft/Unternehmen</a:t>
          </a:r>
          <a:endParaRPr lang="de-DE" sz="1200" kern="1200" dirty="0"/>
        </a:p>
      </dsp:txBody>
      <dsp:txXfrm rot="-5400000">
        <a:off x="2307136" y="2807673"/>
        <a:ext cx="4052638" cy="904612"/>
      </dsp:txXfrm>
    </dsp:sp>
    <dsp:sp modelId="{67FB3889-A2E5-4F57-91DF-A623D4AA26B4}">
      <dsp:nvSpPr>
        <dsp:cNvPr id="0" name=""/>
        <dsp:cNvSpPr/>
      </dsp:nvSpPr>
      <dsp:spPr>
        <a:xfrm>
          <a:off x="0" y="2633425"/>
          <a:ext cx="2307135" cy="12531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/>
            <a:t>Zukunft </a:t>
          </a:r>
          <a:endParaRPr lang="de-DE" sz="1200" b="0" kern="1200" dirty="0"/>
        </a:p>
      </dsp:txBody>
      <dsp:txXfrm>
        <a:off x="61172" y="2694597"/>
        <a:ext cx="2184791" cy="113076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1D4B5-AC64-404D-B2B4-A5B0721B30C7}">
      <dsp:nvSpPr>
        <dsp:cNvPr id="0" name=""/>
        <dsp:cNvSpPr/>
      </dsp:nvSpPr>
      <dsp:spPr>
        <a:xfrm rot="5400000">
          <a:off x="3807715" y="-1399292"/>
          <a:ext cx="1002486" cy="40554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ts val="16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smtClean="0"/>
            <a:t>Altersstruktur: jung vs. alt</a:t>
          </a:r>
          <a:endParaRPr lang="de-DE" sz="1200" kern="1200" dirty="0"/>
        </a:p>
        <a:p>
          <a:pPr marL="114300" lvl="1" indent="-114300" algn="l" defTabSz="533400">
            <a:lnSpc>
              <a:spcPts val="16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smtClean="0"/>
            <a:t>Sauberkeit/Erscheinungsbild/Straßen</a:t>
          </a:r>
        </a:p>
        <a:p>
          <a:pPr marL="114300" lvl="1" indent="-114300" algn="l" defTabSz="533400">
            <a:lnSpc>
              <a:spcPts val="16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smtClean="0"/>
            <a:t>Traditionelles Denken/Sicht</a:t>
          </a:r>
        </a:p>
        <a:p>
          <a:pPr marL="114300" lvl="1" indent="-114300" algn="l" defTabSz="533400">
            <a:lnSpc>
              <a:spcPts val="16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smtClean="0"/>
            <a:t>Ortsteile/Zersiedlung/Leerstand</a:t>
          </a:r>
        </a:p>
      </dsp:txBody>
      <dsp:txXfrm rot="-5400000">
        <a:off x="2281214" y="176147"/>
        <a:ext cx="4006553" cy="904612"/>
      </dsp:txXfrm>
    </dsp:sp>
    <dsp:sp modelId="{D2F16F5C-1FC0-415D-A7BC-0F40EE203BAD}">
      <dsp:nvSpPr>
        <dsp:cNvPr id="0" name=""/>
        <dsp:cNvSpPr/>
      </dsp:nvSpPr>
      <dsp:spPr>
        <a:xfrm>
          <a:off x="0" y="1898"/>
          <a:ext cx="2281213" cy="12531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i="0" kern="1200" dirty="0" smtClean="0"/>
            <a:t>Vergangenheit</a:t>
          </a:r>
        </a:p>
      </dsp:txBody>
      <dsp:txXfrm>
        <a:off x="61172" y="63070"/>
        <a:ext cx="2158869" cy="1130763"/>
      </dsp:txXfrm>
    </dsp:sp>
    <dsp:sp modelId="{5632F9BD-D9B9-4ABB-8876-EAB40DA044FD}">
      <dsp:nvSpPr>
        <dsp:cNvPr id="0" name=""/>
        <dsp:cNvSpPr/>
      </dsp:nvSpPr>
      <dsp:spPr>
        <a:xfrm rot="5400000">
          <a:off x="3807715" y="-83529"/>
          <a:ext cx="1002486" cy="40554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smtClean="0"/>
            <a:t>Altersstruktur, Wirtschaftskraft, Arbeitskräfte/-plätze</a:t>
          </a:r>
          <a:endParaRPr lang="de-DE" sz="1200" kern="1200" dirty="0"/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smtClean="0">
              <a:solidFill>
                <a:schemeClr val="tx1"/>
              </a:solidFill>
            </a:rPr>
            <a:t>Nachhaltigkeit, Bildungsangebot, Stadtentwicklung</a:t>
          </a:r>
          <a:endParaRPr lang="de-DE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smtClean="0">
              <a:solidFill>
                <a:schemeClr val="tx1"/>
              </a:solidFill>
            </a:rPr>
            <a:t>Innovation, Technik, Kreativität, Digitalisierung</a:t>
          </a:r>
          <a:endParaRPr lang="de-DE" sz="1200" kern="1200" dirty="0">
            <a:solidFill>
              <a:schemeClr val="tx1"/>
            </a:solidFill>
          </a:endParaRPr>
        </a:p>
      </dsp:txBody>
      <dsp:txXfrm rot="-5400000">
        <a:off x="2281214" y="1491910"/>
        <a:ext cx="4006553" cy="904612"/>
      </dsp:txXfrm>
    </dsp:sp>
    <dsp:sp modelId="{DA605C36-5673-4A74-ACA7-7096F1EB2329}">
      <dsp:nvSpPr>
        <dsp:cNvPr id="0" name=""/>
        <dsp:cNvSpPr/>
      </dsp:nvSpPr>
      <dsp:spPr>
        <a:xfrm>
          <a:off x="0" y="1317662"/>
          <a:ext cx="2281213" cy="12531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de-DE" sz="2000" b="1" kern="1200" dirty="0" smtClean="0"/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/>
            <a:t>Wirtschaft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/>
            <a:t/>
          </a:r>
          <a:br>
            <a:rPr lang="de-DE" sz="2000" b="1" kern="1200" dirty="0" smtClean="0"/>
          </a:br>
          <a:endParaRPr lang="de-DE" sz="900" b="0" kern="1200" dirty="0"/>
        </a:p>
      </dsp:txBody>
      <dsp:txXfrm>
        <a:off x="61172" y="1378834"/>
        <a:ext cx="2158869" cy="1130763"/>
      </dsp:txXfrm>
    </dsp:sp>
    <dsp:sp modelId="{1A21BE36-40B3-4BF8-B799-4AD8CBBE7257}">
      <dsp:nvSpPr>
        <dsp:cNvPr id="0" name=""/>
        <dsp:cNvSpPr/>
      </dsp:nvSpPr>
      <dsp:spPr>
        <a:xfrm rot="5400000">
          <a:off x="3807715" y="1232234"/>
          <a:ext cx="1002486" cy="40554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smtClean="0"/>
            <a:t>Bindung/Image/Tradition</a:t>
          </a:r>
          <a:endParaRPr lang="de-DE" sz="1200" kern="1200" dirty="0"/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smtClean="0"/>
            <a:t>Unzufriedenheit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smtClean="0"/>
            <a:t>Perspektive/Dynamik</a:t>
          </a:r>
        </a:p>
      </dsp:txBody>
      <dsp:txXfrm rot="-5400000">
        <a:off x="2281214" y="2807673"/>
        <a:ext cx="4006553" cy="904612"/>
      </dsp:txXfrm>
    </dsp:sp>
    <dsp:sp modelId="{67FB3889-A2E5-4F57-91DF-A623D4AA26B4}">
      <dsp:nvSpPr>
        <dsp:cNvPr id="0" name=""/>
        <dsp:cNvSpPr/>
      </dsp:nvSpPr>
      <dsp:spPr>
        <a:xfrm>
          <a:off x="0" y="2633425"/>
          <a:ext cx="2281213" cy="12531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/>
            <a:t>Kultur</a:t>
          </a:r>
        </a:p>
      </dsp:txBody>
      <dsp:txXfrm>
        <a:off x="61172" y="2694597"/>
        <a:ext cx="2158869" cy="1130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3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506" y="0"/>
            <a:ext cx="3077137" cy="5123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599" y="4861155"/>
            <a:ext cx="5680103" cy="4605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673"/>
            <a:ext cx="3077137" cy="5123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506" y="9720673"/>
            <a:ext cx="3077137" cy="5123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C589F49-8CAE-44EE-84E4-BCF48FB337F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92586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9993" indent="-296151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4605" indent="-236921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8447" indent="-236921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2289" indent="-236921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6131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79974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3816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27658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fld id="{3DBF9EEF-C1C2-468A-9A88-5D0D5DE2766B}" type="slidenum">
              <a:rPr lang="de-DE" altLang="de-DE">
                <a:ea typeface="ＭＳ Ｐゴシック" pitchFamily="34" charset="-128"/>
              </a:rPr>
              <a:pPr>
                <a:defRPr/>
              </a:pPr>
              <a:t>17</a:t>
            </a:fld>
            <a:endParaRPr lang="de-DE" altLang="de-DE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69993" indent="-296151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84605" indent="-236921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58447" indent="-236921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32289" indent="-236921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302FF9F5-B742-4B11-B3B0-2C1E091489E1}" type="slidenum">
              <a:rPr lang="de-DE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3376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8824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8925" y="1196975"/>
            <a:ext cx="2058988" cy="547211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96975"/>
            <a:ext cx="6029325" cy="547211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51630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99860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8889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1431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1431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950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9657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64243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804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35989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1219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ild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268413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431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6" name="Foliennummernplatzhalter 2"/>
          <p:cNvSpPr txBox="1">
            <a:spLocks/>
          </p:cNvSpPr>
          <p:nvPr/>
        </p:nvSpPr>
        <p:spPr>
          <a:xfrm>
            <a:off x="7275513" y="6427788"/>
            <a:ext cx="1905000" cy="457200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01AFF0DA-89C0-4C86-B834-38F36B25BFE1}" type="slidenum">
              <a:rPr lang="de-DE" altLang="de-DE" sz="1400" smtClean="0">
                <a:ea typeface="ＭＳ Ｐゴシック" pitchFamily="34" charset="-128"/>
              </a:rPr>
              <a:pPr algn="r" eaLnBrk="1" hangingPunct="1">
                <a:defRPr/>
              </a:pPr>
              <a:t>‹Nr.›</a:t>
            </a:fld>
            <a:endParaRPr lang="de-DE" altLang="de-DE" sz="1400" smtClean="0"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spect="1" noChangeArrowheads="1"/>
          </p:cNvSpPr>
          <p:nvPr>
            <p:ph type="title"/>
          </p:nvPr>
        </p:nvSpPr>
        <p:spPr>
          <a:xfrm>
            <a:off x="683568" y="2365866"/>
            <a:ext cx="7848600" cy="2108269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2900" dirty="0">
                <a:solidFill>
                  <a:schemeClr val="accent5">
                    <a:lumMod val="50000"/>
                  </a:schemeClr>
                </a:solidFill>
              </a:rPr>
              <a:t>Leitbild für die Stadt Staßfurt</a:t>
            </a:r>
            <a:br>
              <a:rPr lang="de-DE" sz="29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de-DE" sz="2900" b="0" dirty="0">
                <a:solidFill>
                  <a:schemeClr val="accent5">
                    <a:lumMod val="50000"/>
                  </a:schemeClr>
                </a:solidFill>
              </a:rPr>
              <a:t>Präsentation </a:t>
            </a:r>
            <a:r>
              <a:rPr lang="de-DE" sz="2900" b="0" dirty="0" smtClean="0">
                <a:solidFill>
                  <a:schemeClr val="accent5">
                    <a:lumMod val="50000"/>
                  </a:schemeClr>
                </a:solidFill>
              </a:rPr>
              <a:t>der</a:t>
            </a:r>
            <a:br>
              <a:rPr lang="de-DE" sz="2900" b="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de-DE" sz="2900" b="0" dirty="0" smtClean="0">
                <a:solidFill>
                  <a:schemeClr val="accent5">
                    <a:lumMod val="50000"/>
                  </a:schemeClr>
                </a:solidFill>
              </a:rPr>
              <a:t>Bürgerbefragung &amp; Dokumentation</a:t>
            </a:r>
            <a:r>
              <a:rPr lang="de-DE" sz="29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de-DE" sz="29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de-DE" sz="24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de-DE" sz="2400" dirty="0">
                <a:solidFill>
                  <a:schemeClr val="accent5">
                    <a:lumMod val="50000"/>
                  </a:schemeClr>
                </a:solidFill>
              </a:rPr>
            </a:br>
            <a:endParaRPr lang="de-DE" sz="20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95288" y="5805488"/>
            <a:ext cx="8229600" cy="7921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endParaRPr lang="de-DE" sz="3600" b="1" i="1" dirty="0">
              <a:latin typeface="+mn-lt"/>
              <a:cs typeface="+mn-cs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0825" y="5516563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2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+mn-cs"/>
              </a:rPr>
              <a:t>Staßfurt, 2. April 2017</a:t>
            </a:r>
            <a:endParaRPr lang="de-DE" sz="2400" b="1" dirty="0">
              <a:latin typeface="+mj-lt"/>
              <a:cs typeface="+mn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365104"/>
            <a:ext cx="1927322" cy="192732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/>
        </p:nvGraphicFramePr>
        <p:xfrm>
          <a:off x="539552" y="2708920"/>
          <a:ext cx="669674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itel 1"/>
          <p:cNvSpPr txBox="1">
            <a:spLocks/>
          </p:cNvSpPr>
          <p:nvPr/>
        </p:nvSpPr>
        <p:spPr>
          <a:xfrm>
            <a:off x="468313" y="1268413"/>
            <a:ext cx="8229600" cy="79216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mbr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mbr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mbr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mbr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3200" b="1" kern="0" dirty="0"/>
              <a:t>Ergebnisse</a:t>
            </a:r>
          </a:p>
        </p:txBody>
      </p:sp>
      <p:sp>
        <p:nvSpPr>
          <p:cNvPr id="3" name="Rechteck 2"/>
          <p:cNvSpPr/>
          <p:nvPr/>
        </p:nvSpPr>
        <p:spPr>
          <a:xfrm>
            <a:off x="558800" y="1844675"/>
            <a:ext cx="813911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altLang="de-DE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Welche Orte/Adressen innerhalb der Gesamtstadt haben </a:t>
            </a:r>
          </a:p>
          <a:p>
            <a:pPr>
              <a:defRPr/>
            </a:pPr>
            <a:r>
              <a:rPr lang="de-DE" altLang="de-DE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für Sie </a:t>
            </a:r>
            <a:r>
              <a:rPr lang="de-DE" altLang="de-DE" b="1" u="sng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die höchste Attraktivität</a:t>
            </a:r>
            <a:r>
              <a:rPr lang="de-DE" altLang="de-DE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? (Top-Antwortkategorien)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/>
        </p:nvGraphicFramePr>
        <p:xfrm>
          <a:off x="539552" y="2708920"/>
          <a:ext cx="669674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itel 1"/>
          <p:cNvSpPr txBox="1">
            <a:spLocks/>
          </p:cNvSpPr>
          <p:nvPr/>
        </p:nvSpPr>
        <p:spPr>
          <a:xfrm>
            <a:off x="468313" y="1268413"/>
            <a:ext cx="8229600" cy="79216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mbr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mbr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mbr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mbr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3200" b="1" kern="0" dirty="0"/>
              <a:t>Ergebnisse</a:t>
            </a:r>
          </a:p>
        </p:txBody>
      </p:sp>
      <p:sp>
        <p:nvSpPr>
          <p:cNvPr id="3" name="Rechteck 2"/>
          <p:cNvSpPr/>
          <p:nvPr/>
        </p:nvSpPr>
        <p:spPr>
          <a:xfrm>
            <a:off x="558800" y="1844675"/>
            <a:ext cx="813911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altLang="de-DE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Welche Orte/Adressen innerhalb der Gesamtstadt haben für Sie </a:t>
            </a:r>
            <a:r>
              <a:rPr lang="de-DE" altLang="de-DE" b="1" u="sng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den größten Entwicklungsbedarf</a:t>
            </a:r>
            <a:r>
              <a:rPr lang="de-DE" altLang="de-DE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? (Top-Antwortkategorien)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/>
        </p:nvGraphicFramePr>
        <p:xfrm>
          <a:off x="539552" y="2708920"/>
          <a:ext cx="669674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itel 1"/>
          <p:cNvSpPr txBox="1">
            <a:spLocks/>
          </p:cNvSpPr>
          <p:nvPr/>
        </p:nvSpPr>
        <p:spPr>
          <a:xfrm>
            <a:off x="468313" y="1268413"/>
            <a:ext cx="8229600" cy="79216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mbr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mbr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mbr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mbr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3200" b="1" kern="0" dirty="0"/>
              <a:t>Ergebnisse</a:t>
            </a:r>
          </a:p>
        </p:txBody>
      </p:sp>
      <p:sp>
        <p:nvSpPr>
          <p:cNvPr id="3" name="Rechteck 2"/>
          <p:cNvSpPr/>
          <p:nvPr/>
        </p:nvSpPr>
        <p:spPr>
          <a:xfrm>
            <a:off x="558800" y="1844675"/>
            <a:ext cx="813911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altLang="de-DE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Womit sind Sie in Staßfurt </a:t>
            </a:r>
            <a:r>
              <a:rPr lang="de-DE" altLang="de-DE" b="1" u="sng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besonders zufrieden</a:t>
            </a:r>
            <a:r>
              <a:rPr lang="de-DE" altLang="de-DE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? (Top-Antwortkategorien)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/>
        </p:nvGraphicFramePr>
        <p:xfrm>
          <a:off x="539552" y="2708920"/>
          <a:ext cx="669674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itel 1"/>
          <p:cNvSpPr txBox="1">
            <a:spLocks/>
          </p:cNvSpPr>
          <p:nvPr/>
        </p:nvSpPr>
        <p:spPr>
          <a:xfrm>
            <a:off x="468313" y="1268413"/>
            <a:ext cx="8229600" cy="79216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mbr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mbr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mbr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mbr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3200" b="1" kern="0" dirty="0"/>
              <a:t>Ergebnisse</a:t>
            </a:r>
          </a:p>
        </p:txBody>
      </p:sp>
      <p:sp>
        <p:nvSpPr>
          <p:cNvPr id="3" name="Rechteck 2"/>
          <p:cNvSpPr/>
          <p:nvPr/>
        </p:nvSpPr>
        <p:spPr>
          <a:xfrm>
            <a:off x="558800" y="1844675"/>
            <a:ext cx="813911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altLang="de-DE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Womit sind Sie in Staßfurt </a:t>
            </a:r>
            <a:r>
              <a:rPr lang="de-DE" altLang="de-DE" b="1" u="sng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besonders unzufrieden</a:t>
            </a:r>
            <a:r>
              <a:rPr lang="de-DE" altLang="de-DE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?                                                             (Top-Antwortkategorien)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>
          <a:xfrm>
            <a:off x="395288" y="1989138"/>
            <a:ext cx="8229600" cy="792162"/>
          </a:xfrm>
        </p:spPr>
        <p:txBody>
          <a:bodyPr/>
          <a:lstStyle/>
          <a:p>
            <a:r>
              <a:rPr lang="de-DE" altLang="de-DE" sz="1800" smtClean="0"/>
              <a:t>Wenn ich Besuch habe, dann gehe ich nach/zu bzw. zeige ich…</a:t>
            </a:r>
            <a:br>
              <a:rPr lang="de-DE" altLang="de-DE" sz="1800" smtClean="0"/>
            </a:br>
            <a:r>
              <a:rPr lang="de-DE" altLang="de-DE" sz="1800" smtClean="0"/>
              <a:t>(Top-Antwortkategorien)</a:t>
            </a:r>
          </a:p>
        </p:txBody>
      </p:sp>
      <p:graphicFrame>
        <p:nvGraphicFramePr>
          <p:cNvPr id="2" name="Diagramm 1"/>
          <p:cNvGraphicFramePr/>
          <p:nvPr/>
        </p:nvGraphicFramePr>
        <p:xfrm>
          <a:off x="1462336" y="279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hteck 3"/>
          <p:cNvSpPr/>
          <p:nvPr/>
        </p:nvSpPr>
        <p:spPr>
          <a:xfrm>
            <a:off x="3525838" y="1295400"/>
            <a:ext cx="2255837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Ergebnisse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Weitere Instrumente</a:t>
            </a:r>
          </a:p>
        </p:txBody>
      </p:sp>
      <p:graphicFrame>
        <p:nvGraphicFramePr>
          <p:cNvPr id="3" name="Diagramm 2"/>
          <p:cNvGraphicFramePr/>
          <p:nvPr/>
        </p:nvGraphicFramePr>
        <p:xfrm>
          <a:off x="1331640" y="20700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Zusammenfassung Bürgerabende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2060575"/>
          <a:ext cx="8435280" cy="4608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erade Verbindung 48"/>
          <p:cNvCxnSpPr/>
          <p:nvPr/>
        </p:nvCxnSpPr>
        <p:spPr>
          <a:xfrm flipV="1">
            <a:off x="8101013" y="4149725"/>
            <a:ext cx="0" cy="1079500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 flipV="1">
            <a:off x="7596188" y="2492375"/>
            <a:ext cx="0" cy="1441450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 flipV="1">
            <a:off x="6156325" y="1773238"/>
            <a:ext cx="0" cy="2087562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 flipV="1">
            <a:off x="4716463" y="4076700"/>
            <a:ext cx="0" cy="1081088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V="1">
            <a:off x="3851275" y="2565400"/>
            <a:ext cx="0" cy="792163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flipV="1">
            <a:off x="1116013" y="3573463"/>
            <a:ext cx="0" cy="2087562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V="1">
            <a:off x="3419475" y="4221163"/>
            <a:ext cx="0" cy="2087562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flipV="1">
            <a:off x="2486025" y="2024063"/>
            <a:ext cx="0" cy="1873250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flipV="1">
            <a:off x="900113" y="2852738"/>
            <a:ext cx="0" cy="504825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hteck 39"/>
          <p:cNvSpPr/>
          <p:nvPr/>
        </p:nvSpPr>
        <p:spPr>
          <a:xfrm>
            <a:off x="5772150" y="1412875"/>
            <a:ext cx="184150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de-DE" b="1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endParaRPr lang="de-DE" dirty="0">
              <a:latin typeface="+mn-lt"/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179388" y="3321050"/>
            <a:ext cx="8785225" cy="900113"/>
          </a:xfrm>
          <a:prstGeom prst="roundRect">
            <a:avLst/>
          </a:prstGeom>
          <a:solidFill>
            <a:srgbClr val="1F49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4000" dirty="0">
                <a:solidFill>
                  <a:srgbClr val="CBE9F7"/>
                </a:solidFill>
              </a:rPr>
              <a:t>Schwächen/Risiken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50825" y="2452688"/>
            <a:ext cx="2111375" cy="400050"/>
          </a:xfrm>
          <a:prstGeom prst="rect">
            <a:avLst/>
          </a:prstGeom>
          <a:solidFill>
            <a:srgbClr val="CBE9F7"/>
          </a:solidFill>
          <a:ln>
            <a:solidFill>
              <a:srgbClr val="1F497D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1F497D"/>
                </a:solidFill>
                <a:latin typeface="+mn-lt"/>
              </a:rPr>
              <a:t>Stadtbild/Zentrum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468313" y="5516563"/>
            <a:ext cx="2138362" cy="400050"/>
          </a:xfrm>
          <a:prstGeom prst="rect">
            <a:avLst/>
          </a:prstGeom>
          <a:solidFill>
            <a:srgbClr val="CBE9F7"/>
          </a:solidFill>
          <a:ln>
            <a:solidFill>
              <a:srgbClr val="1F497D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>
                <a:solidFill>
                  <a:srgbClr val="1F497D"/>
                </a:solidFill>
                <a:latin typeface="+mn-lt"/>
              </a:rPr>
              <a:t>Arbeitsplatzvielfalt</a:t>
            </a:r>
            <a:endParaRPr lang="de-DE" sz="2000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900113" y="1624013"/>
            <a:ext cx="1647825" cy="400050"/>
          </a:xfrm>
          <a:prstGeom prst="rect">
            <a:avLst/>
          </a:prstGeom>
          <a:solidFill>
            <a:srgbClr val="CBE9F7"/>
          </a:solidFill>
          <a:ln>
            <a:solidFill>
              <a:srgbClr val="1F497D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1F497D"/>
                </a:solidFill>
                <a:latin typeface="+mn-lt"/>
              </a:rPr>
              <a:t>Abwanderung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2051050" y="6165850"/>
            <a:ext cx="2925763" cy="400050"/>
          </a:xfrm>
          <a:prstGeom prst="rect">
            <a:avLst/>
          </a:prstGeom>
          <a:solidFill>
            <a:srgbClr val="CBE9F7"/>
          </a:solidFill>
          <a:ln>
            <a:solidFill>
              <a:srgbClr val="1F497D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1F497D"/>
                </a:solidFill>
                <a:latin typeface="+mn-lt"/>
              </a:rPr>
              <a:t>Umgang/Kultur/Harmonie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3032125" y="2165350"/>
            <a:ext cx="2403475" cy="400050"/>
          </a:xfrm>
          <a:prstGeom prst="rect">
            <a:avLst/>
          </a:prstGeom>
          <a:solidFill>
            <a:srgbClr val="CBE9F7"/>
          </a:solidFill>
          <a:ln>
            <a:solidFill>
              <a:srgbClr val="1F497D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1F497D"/>
                </a:solidFill>
                <a:latin typeface="+mn-lt"/>
              </a:rPr>
              <a:t>Innovationscharakter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3929063" y="4941888"/>
            <a:ext cx="2536825" cy="400050"/>
          </a:xfrm>
          <a:prstGeom prst="rect">
            <a:avLst/>
          </a:prstGeom>
          <a:solidFill>
            <a:srgbClr val="CBE9F7"/>
          </a:solidFill>
          <a:ln>
            <a:solidFill>
              <a:srgbClr val="1F497D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1F497D"/>
                </a:solidFill>
                <a:latin typeface="+mn-lt"/>
              </a:rPr>
              <a:t>Vernetzung/Marketing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5389563" y="1373188"/>
            <a:ext cx="1270000" cy="400050"/>
          </a:xfrm>
          <a:prstGeom prst="rect">
            <a:avLst/>
          </a:prstGeom>
          <a:solidFill>
            <a:srgbClr val="CBE9F7"/>
          </a:solidFill>
          <a:ln>
            <a:solidFill>
              <a:srgbClr val="1F497D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1F497D"/>
                </a:solidFill>
                <a:latin typeface="+mn-lt"/>
              </a:rPr>
              <a:t>Kreativität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6931025" y="5086350"/>
            <a:ext cx="1992313" cy="706438"/>
          </a:xfrm>
          <a:prstGeom prst="rect">
            <a:avLst/>
          </a:prstGeom>
          <a:solidFill>
            <a:srgbClr val="CBE9F7"/>
          </a:solidFill>
          <a:ln>
            <a:solidFill>
              <a:srgbClr val="1F497D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1F497D"/>
                </a:solidFill>
                <a:latin typeface="+mn-lt"/>
              </a:rPr>
              <a:t>bisherige </a:t>
            </a:r>
          </a:p>
          <a:p>
            <a:pPr>
              <a:defRPr/>
            </a:pPr>
            <a:r>
              <a:rPr lang="de-DE" sz="2000" dirty="0">
                <a:solidFill>
                  <a:srgbClr val="1F497D"/>
                </a:solidFill>
                <a:latin typeface="+mn-lt"/>
              </a:rPr>
              <a:t>Stadtentwicklung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6411913" y="2090738"/>
            <a:ext cx="2657475" cy="400050"/>
          </a:xfrm>
          <a:prstGeom prst="rect">
            <a:avLst/>
          </a:prstGeom>
          <a:solidFill>
            <a:srgbClr val="CBE9F7"/>
          </a:solidFill>
          <a:ln>
            <a:solidFill>
              <a:srgbClr val="1F497D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1F497D"/>
                </a:solidFill>
                <a:latin typeface="+mn-lt"/>
              </a:rPr>
              <a:t>Zukunftsbranchenanteil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erade Verbindung 48"/>
          <p:cNvCxnSpPr/>
          <p:nvPr/>
        </p:nvCxnSpPr>
        <p:spPr>
          <a:xfrm flipV="1">
            <a:off x="8101013" y="4149725"/>
            <a:ext cx="0" cy="1079500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 flipV="1">
            <a:off x="7596188" y="2492375"/>
            <a:ext cx="0" cy="1441450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 flipV="1">
            <a:off x="6588125" y="3933825"/>
            <a:ext cx="0" cy="2087563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 flipV="1">
            <a:off x="6156325" y="1773238"/>
            <a:ext cx="0" cy="2087562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 flipV="1">
            <a:off x="4716463" y="4076700"/>
            <a:ext cx="0" cy="1081088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V="1">
            <a:off x="3851275" y="2565400"/>
            <a:ext cx="0" cy="792163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flipV="1">
            <a:off x="479425" y="3548063"/>
            <a:ext cx="0" cy="2089150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V="1">
            <a:off x="3635375" y="4221163"/>
            <a:ext cx="0" cy="2087562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flipV="1">
            <a:off x="3059113" y="2051050"/>
            <a:ext cx="0" cy="1873250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flipV="1">
            <a:off x="900113" y="2852738"/>
            <a:ext cx="0" cy="504825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hteck 39"/>
          <p:cNvSpPr/>
          <p:nvPr/>
        </p:nvSpPr>
        <p:spPr>
          <a:xfrm>
            <a:off x="5772150" y="1412875"/>
            <a:ext cx="184150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de-DE" b="1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endParaRPr lang="de-DE" dirty="0">
              <a:latin typeface="+mn-lt"/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179388" y="3321050"/>
            <a:ext cx="8785225" cy="900113"/>
          </a:xfrm>
          <a:prstGeom prst="roundRect">
            <a:avLst/>
          </a:prstGeom>
          <a:solidFill>
            <a:srgbClr val="1F49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4000" dirty="0">
                <a:solidFill>
                  <a:srgbClr val="CBE9F7"/>
                </a:solidFill>
              </a:rPr>
              <a:t>Stärken/Chancen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50825" y="2452688"/>
            <a:ext cx="2670175" cy="400050"/>
          </a:xfrm>
          <a:prstGeom prst="rect">
            <a:avLst/>
          </a:prstGeom>
          <a:solidFill>
            <a:srgbClr val="CBE9F7"/>
          </a:solidFill>
          <a:ln>
            <a:solidFill>
              <a:srgbClr val="1F497D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1F497D"/>
                </a:solidFill>
                <a:latin typeface="+mn-lt"/>
              </a:rPr>
              <a:t>Events/Veranstaltungen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23850" y="5497513"/>
            <a:ext cx="1362075" cy="400050"/>
          </a:xfrm>
          <a:prstGeom prst="rect">
            <a:avLst/>
          </a:prstGeom>
          <a:solidFill>
            <a:srgbClr val="CBE9F7"/>
          </a:solidFill>
          <a:ln>
            <a:solidFill>
              <a:srgbClr val="1F497D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1F497D"/>
                </a:solidFill>
                <a:latin typeface="+mn-lt"/>
              </a:rPr>
              <a:t>Versorgung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874838" y="1644650"/>
            <a:ext cx="1333500" cy="400050"/>
          </a:xfrm>
          <a:prstGeom prst="rect">
            <a:avLst/>
          </a:prstGeom>
          <a:solidFill>
            <a:srgbClr val="CBE9F7"/>
          </a:solidFill>
          <a:ln>
            <a:solidFill>
              <a:srgbClr val="1F497D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1F497D"/>
                </a:solidFill>
                <a:latin typeface="+mn-lt"/>
              </a:rPr>
              <a:t>Integration</a:t>
            </a:r>
          </a:p>
        </p:txBody>
      </p:sp>
      <p:cxnSp>
        <p:nvCxnSpPr>
          <p:cNvPr id="27" name="Gerade Verbindung 26"/>
          <p:cNvCxnSpPr/>
          <p:nvPr/>
        </p:nvCxnSpPr>
        <p:spPr>
          <a:xfrm flipV="1">
            <a:off x="2124075" y="4149725"/>
            <a:ext cx="0" cy="503238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1598613" y="6161088"/>
            <a:ext cx="4129087" cy="400050"/>
          </a:xfrm>
          <a:prstGeom prst="rect">
            <a:avLst/>
          </a:prstGeom>
          <a:solidFill>
            <a:srgbClr val="CBE9F7"/>
          </a:solidFill>
          <a:ln>
            <a:solidFill>
              <a:srgbClr val="1F497D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1F497D"/>
                </a:solidFill>
                <a:latin typeface="+mn-lt"/>
              </a:rPr>
              <a:t>Aufbruch/Vorsprung/Blick nach vorne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687388" y="4518025"/>
            <a:ext cx="2806700" cy="400050"/>
          </a:xfrm>
          <a:prstGeom prst="rect">
            <a:avLst/>
          </a:prstGeom>
          <a:solidFill>
            <a:srgbClr val="CBE9F7"/>
          </a:solidFill>
          <a:ln>
            <a:solidFill>
              <a:srgbClr val="1F497D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1F497D"/>
                </a:solidFill>
                <a:latin typeface="+mn-lt"/>
              </a:rPr>
              <a:t>Weiche Standortfaktoren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3368675" y="2159000"/>
            <a:ext cx="2403475" cy="400050"/>
          </a:xfrm>
          <a:prstGeom prst="rect">
            <a:avLst/>
          </a:prstGeom>
          <a:solidFill>
            <a:srgbClr val="CBE9F7"/>
          </a:solidFill>
          <a:ln>
            <a:solidFill>
              <a:srgbClr val="1F497D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1F497D"/>
                </a:solidFill>
                <a:latin typeface="+mn-lt"/>
              </a:rPr>
              <a:t>Innovationscharakter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3929063" y="4941888"/>
            <a:ext cx="2105025" cy="400050"/>
          </a:xfrm>
          <a:prstGeom prst="rect">
            <a:avLst/>
          </a:prstGeom>
          <a:solidFill>
            <a:srgbClr val="CBE9F7"/>
          </a:solidFill>
          <a:ln>
            <a:solidFill>
              <a:srgbClr val="1F497D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1F497D"/>
                </a:solidFill>
                <a:latin typeface="+mn-lt"/>
              </a:rPr>
              <a:t>Ehrenamt/Vereine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5389563" y="1373188"/>
            <a:ext cx="1270000" cy="400050"/>
          </a:xfrm>
          <a:prstGeom prst="rect">
            <a:avLst/>
          </a:prstGeom>
          <a:solidFill>
            <a:srgbClr val="CBE9F7"/>
          </a:solidFill>
          <a:ln>
            <a:solidFill>
              <a:srgbClr val="1F497D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1F497D"/>
                </a:solidFill>
                <a:latin typeface="+mn-lt"/>
              </a:rPr>
              <a:t>Kreativität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6084888" y="5876925"/>
            <a:ext cx="2892425" cy="400050"/>
          </a:xfrm>
          <a:prstGeom prst="rect">
            <a:avLst/>
          </a:prstGeom>
          <a:solidFill>
            <a:srgbClr val="CBE9F7"/>
          </a:solidFill>
          <a:ln>
            <a:solidFill>
              <a:srgbClr val="1F497D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1F497D"/>
                </a:solidFill>
                <a:latin typeface="+mn-lt"/>
              </a:rPr>
              <a:t>Flächen/Freie Kapazitäten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7088188" y="5097463"/>
            <a:ext cx="1801812" cy="400050"/>
          </a:xfrm>
          <a:prstGeom prst="rect">
            <a:avLst/>
          </a:prstGeom>
          <a:solidFill>
            <a:srgbClr val="CBE9F7"/>
          </a:solidFill>
          <a:ln>
            <a:solidFill>
              <a:srgbClr val="1F497D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1F497D"/>
                </a:solidFill>
                <a:latin typeface="+mn-lt"/>
              </a:rPr>
              <a:t>Tagestourismus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7061200" y="2092325"/>
            <a:ext cx="1176338" cy="400050"/>
          </a:xfrm>
          <a:prstGeom prst="rect">
            <a:avLst/>
          </a:prstGeom>
          <a:solidFill>
            <a:srgbClr val="CBE9F7"/>
          </a:solidFill>
          <a:ln>
            <a:solidFill>
              <a:srgbClr val="1F497D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1F497D"/>
                </a:solidFill>
                <a:latin typeface="+mn-lt"/>
              </a:rPr>
              <a:t>Netzwerk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/>
        </p:nvSpPr>
        <p:spPr bwMode="auto">
          <a:xfrm>
            <a:off x="1187450" y="1336675"/>
            <a:ext cx="67691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2800" dirty="0" smtClean="0">
                <a:solidFill>
                  <a:schemeClr val="accent5">
                    <a:lumMod val="50000"/>
                  </a:schemeClr>
                </a:solidFill>
              </a:rPr>
              <a:t>Ausgangslage &amp; Potentiale der Stadt:</a:t>
            </a:r>
            <a:r>
              <a:rPr lang="de-DE" sz="28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de-DE" sz="2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de-DE" sz="2800" dirty="0" smtClean="0">
                <a:solidFill>
                  <a:schemeClr val="accent5">
                    <a:lumMod val="50000"/>
                  </a:schemeClr>
                </a:solidFill>
              </a:rPr>
              <a:t>Stärken/Chancen</a:t>
            </a:r>
            <a:endParaRPr lang="de-DE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Diagramm 3"/>
          <p:cNvGraphicFramePr/>
          <p:nvPr/>
        </p:nvGraphicFramePr>
        <p:xfrm>
          <a:off x="1547663" y="2492896"/>
          <a:ext cx="6408711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Repräsentativität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107950" y="2420938"/>
          <a:ext cx="3530600" cy="3429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7970">
                  <a:extLst>
                    <a:ext uri="{9D8B030D-6E8A-4147-A177-3AD203B41FA5}"/>
                  </a:extLst>
                </a:gridCol>
                <a:gridCol w="761315">
                  <a:extLst>
                    <a:ext uri="{9D8B030D-6E8A-4147-A177-3AD203B41FA5}"/>
                  </a:extLst>
                </a:gridCol>
                <a:gridCol w="761315">
                  <a:extLst>
                    <a:ext uri="{9D8B030D-6E8A-4147-A177-3AD203B41FA5}"/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Grundgesamtheit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Stichprobe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Ortsteil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>
                          <a:effectLst/>
                        </a:rPr>
                        <a:t>EwGes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>
                          <a:effectLst/>
                        </a:rPr>
                        <a:t>EwGes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Staßfurt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58,88%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55,80%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Staßfurt OT Athensleben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0,52%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1,29%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Staßfurt OT Atzendorf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4,28%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6,38%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Staßfurt OT Brumby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3,39%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2,67%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Staßfurt OT Förderstedt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6,35%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4,27%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Staßfurt OT Glöthe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2,30%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1,40%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Staßfurt OT Hohenerxleben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3,02%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2,09%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Staßfurt OT Löbnitz(Bode)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0,91%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1,27%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Staßfurt OT Löderburg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9,28%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15,27%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Staßfurt OT Lust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0,26%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0,37%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Staßfurt OT Neu Staßfurt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0,50%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0,92%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Staßfurt OT Neundorf(Anhalt)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7,13%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6,26%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Staßfurt OT Rathmannsdorf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2,16%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1,28%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Staßfurt OT Rothenförde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0,04%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0,00100%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Staßfurt OT Üllnitz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0,96%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0,73%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100,0%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100,00%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4067175" y="2276475"/>
          <a:ext cx="4749800" cy="438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6941">
                  <a:extLst>
                    <a:ext uri="{9D8B030D-6E8A-4147-A177-3AD203B41FA5}"/>
                  </a:extLst>
                </a:gridCol>
                <a:gridCol w="761491">
                  <a:extLst>
                    <a:ext uri="{9D8B030D-6E8A-4147-A177-3AD203B41FA5}"/>
                  </a:extLst>
                </a:gridCol>
                <a:gridCol w="761491">
                  <a:extLst>
                    <a:ext uri="{9D8B030D-6E8A-4147-A177-3AD203B41FA5}"/>
                  </a:extLst>
                </a:gridCol>
                <a:gridCol w="1218386">
                  <a:extLst>
                    <a:ext uri="{9D8B030D-6E8A-4147-A177-3AD203B41FA5}"/>
                  </a:extLst>
                </a:gridCol>
                <a:gridCol w="761491">
                  <a:extLst>
                    <a:ext uri="{9D8B030D-6E8A-4147-A177-3AD203B41FA5}"/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1" u="none" strike="noStrike" dirty="0">
                          <a:effectLst/>
                        </a:rPr>
                        <a:t>Altersintervalle Grundgesamtheit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1" u="none" strike="noStrike" dirty="0">
                          <a:effectLst/>
                        </a:rPr>
                        <a:t>Altersintervalle Stichprobe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71500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>
                          <a:effectLst/>
                        </a:rPr>
                        <a:t>6 - 12 Jahre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u="none" strike="noStrike">
                          <a:effectLst/>
                        </a:rPr>
                        <a:t>5,65%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>
                          <a:effectLst/>
                        </a:rPr>
                        <a:t>6 - 12 Jahre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u="none" strike="noStrike">
                          <a:effectLst/>
                        </a:rPr>
                        <a:t>1,02%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/>
                </a:extLst>
              </a:tr>
              <a:tr h="571500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>
                          <a:effectLst/>
                        </a:rPr>
                        <a:t>13 - 20 Jahre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u="none" strike="noStrike">
                          <a:effectLst/>
                        </a:rPr>
                        <a:t>6,57%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>
                          <a:effectLst/>
                        </a:rPr>
                        <a:t>13 - 20 Jahre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u="none" strike="noStrike">
                          <a:effectLst/>
                        </a:rPr>
                        <a:t>4,88%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/>
                </a:extLst>
              </a:tr>
              <a:tr h="571500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>
                          <a:effectLst/>
                        </a:rPr>
                        <a:t>21 - 30 Jahre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u="none" strike="noStrike">
                          <a:effectLst/>
                        </a:rPr>
                        <a:t>8,80%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>
                          <a:effectLst/>
                        </a:rPr>
                        <a:t>21 - 30 Jahre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u="none" strike="noStrike">
                          <a:effectLst/>
                        </a:rPr>
                        <a:t>24,08%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/>
                </a:extLst>
              </a:tr>
              <a:tr h="571500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>
                          <a:effectLst/>
                        </a:rPr>
                        <a:t>31 - 45 Jahre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u="none" strike="noStrike">
                          <a:effectLst/>
                        </a:rPr>
                        <a:t>17,04%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>
                          <a:effectLst/>
                        </a:rPr>
                        <a:t>31 - 45 Jahre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u="none" strike="noStrike">
                          <a:effectLst/>
                        </a:rPr>
                        <a:t>32,29%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/>
                </a:extLst>
              </a:tr>
              <a:tr h="571500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>
                          <a:effectLst/>
                        </a:rPr>
                        <a:t>46 - 60 Jahre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u="none" strike="noStrike">
                          <a:effectLst/>
                        </a:rPr>
                        <a:t>24,52%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>
                          <a:effectLst/>
                        </a:rPr>
                        <a:t>46 - 60 Jahre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u="none" strike="noStrike">
                          <a:effectLst/>
                        </a:rPr>
                        <a:t>8,05%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/>
                </a:extLst>
              </a:tr>
              <a:tr h="571500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>
                          <a:effectLst/>
                        </a:rPr>
                        <a:t>61 - 75 Jahre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u="none" strike="noStrike">
                          <a:effectLst/>
                        </a:rPr>
                        <a:t>22,11%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>
                          <a:effectLst/>
                        </a:rPr>
                        <a:t>61 - 75 Jahre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u="none" strike="noStrike">
                          <a:effectLst/>
                        </a:rPr>
                        <a:t>17,73%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/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>
                          <a:effectLst/>
                        </a:rPr>
                        <a:t>75 - 110 Jahre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u="none" strike="noStrike">
                          <a:effectLst/>
                        </a:rPr>
                        <a:t>15,31%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>
                          <a:effectLst/>
                        </a:rPr>
                        <a:t>75 - 110 Jahre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u="none" strike="noStrike">
                          <a:effectLst/>
                        </a:rPr>
                        <a:t>11,95%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/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>
                          <a:effectLst/>
                        </a:rPr>
                        <a:t>Summe relativ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u="none" strike="noStrike">
                          <a:effectLst/>
                        </a:rPr>
                        <a:t>100,00%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u="none" strike="noStrike" dirty="0">
                          <a:effectLst/>
                        </a:rPr>
                        <a:t>100,00%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/>
        </p:nvSpPr>
        <p:spPr bwMode="auto">
          <a:xfrm>
            <a:off x="1187450" y="1336675"/>
            <a:ext cx="67691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2800" dirty="0" smtClean="0">
                <a:solidFill>
                  <a:schemeClr val="accent5">
                    <a:lumMod val="50000"/>
                  </a:schemeClr>
                </a:solidFill>
              </a:rPr>
              <a:t>Ausgangslage &amp; Potentiale der Stadt:</a:t>
            </a:r>
            <a:r>
              <a:rPr lang="de-DE" sz="28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de-DE" sz="2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de-DE" sz="2800" dirty="0" smtClean="0">
                <a:solidFill>
                  <a:schemeClr val="accent5">
                    <a:lumMod val="50000"/>
                  </a:schemeClr>
                </a:solidFill>
              </a:rPr>
              <a:t>Schwächen/Risiken</a:t>
            </a:r>
            <a:endParaRPr lang="de-DE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Diagramm 3"/>
          <p:cNvGraphicFramePr/>
          <p:nvPr/>
        </p:nvGraphicFramePr>
        <p:xfrm>
          <a:off x="1547664" y="2564904"/>
          <a:ext cx="633670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>
          <a:xfrm>
            <a:off x="457200" y="1052513"/>
            <a:ext cx="8229600" cy="792162"/>
          </a:xfrm>
        </p:spPr>
        <p:txBody>
          <a:bodyPr/>
          <a:lstStyle/>
          <a:p>
            <a:r>
              <a:rPr lang="de-DE" altLang="de-DE" smtClean="0"/>
              <a:t>Potenzialanalyse kompakt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51013"/>
            <a:ext cx="8229600" cy="45259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de-DE" sz="1700" dirty="0"/>
              <a:t>Staßfurt hat ein überdurchschnittlich ausgeprägtes Vereinsleben (Gemeinschaft, Sozialkapital, Freizeitengagement</a:t>
            </a:r>
            <a:r>
              <a:rPr lang="de-DE" sz="1700" dirty="0" smtClean="0"/>
              <a:t>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de-DE" sz="1700" dirty="0" smtClean="0"/>
              <a:t>Zahlreiche </a:t>
            </a:r>
            <a:r>
              <a:rPr lang="de-DE" sz="1700" dirty="0" err="1" smtClean="0"/>
              <a:t>Veranstaltungen&amp;Feste</a:t>
            </a:r>
            <a:r>
              <a:rPr lang="de-DE" sz="1700" dirty="0" smtClean="0"/>
              <a:t> sowie attraktive Einrichtungen prägen das gesellschaftliche Miteinander</a:t>
            </a:r>
            <a:endParaRPr lang="de-DE" sz="17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de-DE" sz="1700" dirty="0"/>
              <a:t>Die Innenstadt und die Außendarstellung sind Schwächen der Stadt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de-DE" sz="1700" dirty="0"/>
              <a:t>Die Mitbewerber um Staßfurt herum sind ´mittelmäßig´ und bespielen ihre Potenziale </a:t>
            </a:r>
            <a:r>
              <a:rPr lang="de-DE" sz="1700" dirty="0" smtClean="0"/>
              <a:t>eher tradiert und vergangenheitsorientiert</a:t>
            </a:r>
            <a:endParaRPr lang="de-DE" sz="17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de-DE" sz="1700" dirty="0" smtClean="0">
                <a:sym typeface="Wingdings" panose="05000000000000000000" pitchFamily="2" charset="2"/>
              </a:rPr>
              <a:t>Staßfurt</a:t>
            </a:r>
            <a:r>
              <a:rPr lang="de-DE" sz="1700" dirty="0">
                <a:sym typeface="Wingdings" panose="05000000000000000000" pitchFamily="2" charset="2"/>
              </a:rPr>
              <a:t>s</a:t>
            </a:r>
            <a:r>
              <a:rPr lang="de-DE" sz="1700" dirty="0" smtClean="0">
                <a:sym typeface="Wingdings" panose="05000000000000000000" pitchFamily="2" charset="2"/>
              </a:rPr>
              <a:t> </a:t>
            </a:r>
            <a:r>
              <a:rPr lang="de-DE" sz="1700" dirty="0">
                <a:sym typeface="Wingdings" panose="05000000000000000000" pitchFamily="2" charset="2"/>
              </a:rPr>
              <a:t>Geschichte ist von Kalibergbau und TV-Produktion geprägt, jedoch sind dies keine vermarktungs- und zukunftsfähigen Alleinstellungsmerkmale</a:t>
            </a:r>
            <a:endParaRPr lang="de-DE" sz="17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de-DE" sz="1700" dirty="0">
                <a:sym typeface="Wingdings" panose="05000000000000000000" pitchFamily="2" charset="2"/>
              </a:rPr>
              <a:t>Staßfurt schaut zwar zu den unmittelbaren Mitbewerbern auf, hat jedoch selbst ebenfalls ein großes Selbstbewusstsein und einen starken Veränderungswillen</a:t>
            </a:r>
          </a:p>
          <a:p>
            <a:pPr marL="0" indent="0">
              <a:buFontTx/>
              <a:buNone/>
              <a:defRPr/>
            </a:pPr>
            <a:endParaRPr lang="de-DE" sz="1700" dirty="0">
              <a:sym typeface="Wingdings" panose="05000000000000000000" pitchFamily="2" charset="2"/>
            </a:endParaRPr>
          </a:p>
          <a:p>
            <a:pPr marL="0" indent="0">
              <a:buFontTx/>
              <a:buNone/>
              <a:defRPr/>
            </a:pPr>
            <a:endParaRPr lang="de-DE" sz="17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  <a:defRPr/>
            </a:pPr>
            <a:endParaRPr lang="de-DE" sz="1700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29700" name="AutoShape 2" descr="Bildergebnis für filter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9701" name="AutoShape 4" descr="Bildergebnis für filter"/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29702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5213350"/>
            <a:ext cx="65024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179487" y="6276384"/>
            <a:ext cx="878502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de-DE" sz="2800" b="1" i="1" dirty="0">
                <a:ln/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„Leitbild/Leitmotto 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Ergebnisse</a:t>
            </a:r>
          </a:p>
        </p:txBody>
      </p:sp>
      <p:graphicFrame>
        <p:nvGraphicFramePr>
          <p:cNvPr id="3" name="Diagramm 2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1619672" y="2204864"/>
          <a:ext cx="5022304" cy="345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196" name="Grafi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" t="43210" r="21130" b="52290"/>
          <a:stretch>
            <a:fillRect/>
          </a:stretch>
        </p:blipFill>
        <p:spPr bwMode="auto">
          <a:xfrm>
            <a:off x="1042988" y="6021388"/>
            <a:ext cx="64833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Ergebnisse</a:t>
            </a:r>
          </a:p>
        </p:txBody>
      </p:sp>
      <p:graphicFrame>
        <p:nvGraphicFramePr>
          <p:cNvPr id="5" name="Diagramm 4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2411760" y="227687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220" name="Grafik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5" t="36449" r="20801" b="58260"/>
          <a:stretch>
            <a:fillRect/>
          </a:stretch>
        </p:blipFill>
        <p:spPr bwMode="auto">
          <a:xfrm>
            <a:off x="1187450" y="5516563"/>
            <a:ext cx="57959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Ergebnisse</a:t>
            </a:r>
          </a:p>
        </p:txBody>
      </p:sp>
      <p:pic>
        <p:nvPicPr>
          <p:cNvPr id="10243" name="Grafik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5" t="36449" r="20801" b="58260"/>
          <a:stretch>
            <a:fillRect/>
          </a:stretch>
        </p:blipFill>
        <p:spPr bwMode="auto">
          <a:xfrm>
            <a:off x="1187450" y="5516563"/>
            <a:ext cx="57959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m 8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1619672" y="2276872"/>
          <a:ext cx="5257800" cy="280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Ergebnisse</a:t>
            </a:r>
          </a:p>
        </p:txBody>
      </p:sp>
      <p:pic>
        <p:nvPicPr>
          <p:cNvPr id="11267" name="Grafik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5" t="36449" r="20801" b="58260"/>
          <a:stretch>
            <a:fillRect/>
          </a:stretch>
        </p:blipFill>
        <p:spPr bwMode="auto">
          <a:xfrm>
            <a:off x="1187450" y="5516563"/>
            <a:ext cx="57959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m 4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1403648" y="2383966"/>
          <a:ext cx="5257800" cy="280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Ergebnisse</a:t>
            </a:r>
          </a:p>
        </p:txBody>
      </p:sp>
      <p:pic>
        <p:nvPicPr>
          <p:cNvPr id="12291" name="Grafik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5" t="36449" r="20801" b="58260"/>
          <a:stretch>
            <a:fillRect/>
          </a:stretch>
        </p:blipFill>
        <p:spPr bwMode="auto">
          <a:xfrm>
            <a:off x="1187450" y="5516563"/>
            <a:ext cx="57959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m 4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1403648" y="2383966"/>
          <a:ext cx="5257800" cy="280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m 5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1619672" y="2276872"/>
          <a:ext cx="5257800" cy="280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Ergebnisse</a:t>
            </a:r>
          </a:p>
        </p:txBody>
      </p:sp>
      <p:pic>
        <p:nvPicPr>
          <p:cNvPr id="13315" name="Grafik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5" t="36449" r="20801" b="58260"/>
          <a:stretch>
            <a:fillRect/>
          </a:stretch>
        </p:blipFill>
        <p:spPr bwMode="auto">
          <a:xfrm>
            <a:off x="1187450" y="5516563"/>
            <a:ext cx="57959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m 4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1403648" y="2383966"/>
          <a:ext cx="5257800" cy="280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m 7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1725960" y="2204864"/>
          <a:ext cx="5257800" cy="280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Ergebnisse</a:t>
            </a:r>
          </a:p>
        </p:txBody>
      </p:sp>
      <p:graphicFrame>
        <p:nvGraphicFramePr>
          <p:cNvPr id="5" name="Diagramm 4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1403648" y="2383966"/>
          <a:ext cx="5257800" cy="280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m 8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2267744" y="19888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341" name="Grafik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" t="57025" r="20966" b="37978"/>
          <a:stretch>
            <a:fillRect/>
          </a:stretch>
        </p:blipFill>
        <p:spPr bwMode="auto">
          <a:xfrm>
            <a:off x="1835150" y="5300663"/>
            <a:ext cx="5257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enutzerdefiniert 1">
    <a:majorFont>
      <a:latin typeface="Cambria"/>
      <a:ea typeface=""/>
      <a:cs typeface=""/>
    </a:majorFont>
    <a:minorFont>
      <a:latin typeface="Calibri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enutzerdefiniert 1">
    <a:majorFont>
      <a:latin typeface="Cambria"/>
      <a:ea typeface=""/>
      <a:cs typeface=""/>
    </a:majorFont>
    <a:minorFont>
      <a:latin typeface="Calibri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enutzerdefiniert 1">
    <a:majorFont>
      <a:latin typeface="Cambria"/>
      <a:ea typeface=""/>
      <a:cs typeface=""/>
    </a:majorFont>
    <a:minorFont>
      <a:latin typeface="Calibri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enutzerdefiniert 1">
    <a:majorFont>
      <a:latin typeface="Cambria"/>
      <a:ea typeface=""/>
      <a:cs typeface=""/>
    </a:majorFont>
    <a:minorFont>
      <a:latin typeface="Calibri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enutzerdefiniert 1">
    <a:majorFont>
      <a:latin typeface="Cambria"/>
      <a:ea typeface=""/>
      <a:cs typeface=""/>
    </a:majorFont>
    <a:minorFont>
      <a:latin typeface="Calibri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enutzerdefiniert 1">
    <a:majorFont>
      <a:latin typeface="Cambria"/>
      <a:ea typeface=""/>
      <a:cs typeface=""/>
    </a:majorFont>
    <a:minorFont>
      <a:latin typeface="Calibri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enutzerdefiniert 1">
    <a:majorFont>
      <a:latin typeface="Cambria"/>
      <a:ea typeface=""/>
      <a:cs typeface=""/>
    </a:majorFont>
    <a:minorFont>
      <a:latin typeface="Calibri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enutzerdefiniert 1">
    <a:majorFont>
      <a:latin typeface="Cambria"/>
      <a:ea typeface=""/>
      <a:cs typeface=""/>
    </a:majorFont>
    <a:minorFont>
      <a:latin typeface="Calibri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enutzerdefiniert 1">
    <a:majorFont>
      <a:latin typeface="Cambria"/>
      <a:ea typeface=""/>
      <a:cs typeface=""/>
    </a:majorFont>
    <a:minorFont>
      <a:latin typeface="Calibri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enutzerdefiniert 1">
    <a:majorFont>
      <a:latin typeface="Cambria"/>
      <a:ea typeface=""/>
      <a:cs typeface=""/>
    </a:majorFont>
    <a:minorFont>
      <a:latin typeface="Calibri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626</Words>
  <Application>Microsoft Office PowerPoint</Application>
  <PresentationFormat>Bildschirmpräsentation (4:3)</PresentationFormat>
  <Paragraphs>228</Paragraphs>
  <Slides>21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7" baseType="lpstr">
      <vt:lpstr>Arial</vt:lpstr>
      <vt:lpstr>Cambria</vt:lpstr>
      <vt:lpstr>Calibri</vt:lpstr>
      <vt:lpstr>ＭＳ Ｐゴシック</vt:lpstr>
      <vt:lpstr>Wingdings</vt:lpstr>
      <vt:lpstr>Standarddesign</vt:lpstr>
      <vt:lpstr>Leitbild für die Stadt Staßfurt Präsentation der Bürgerbefragung &amp; Dokumentation  </vt:lpstr>
      <vt:lpstr>Repräsentativität</vt:lpstr>
      <vt:lpstr>Ergebnisse</vt:lpstr>
      <vt:lpstr>Ergebnisse</vt:lpstr>
      <vt:lpstr>Ergebnisse</vt:lpstr>
      <vt:lpstr>Ergebnisse</vt:lpstr>
      <vt:lpstr>Ergebnisse</vt:lpstr>
      <vt:lpstr>Ergebnisse</vt:lpstr>
      <vt:lpstr>Ergebnisse</vt:lpstr>
      <vt:lpstr>PowerPoint-Präsentation</vt:lpstr>
      <vt:lpstr>PowerPoint-Präsentation</vt:lpstr>
      <vt:lpstr>PowerPoint-Präsentation</vt:lpstr>
      <vt:lpstr>PowerPoint-Präsentation</vt:lpstr>
      <vt:lpstr>Wenn ich Besuch habe, dann gehe ich nach/zu bzw. zeige ich… (Top-Antwortkategorien)</vt:lpstr>
      <vt:lpstr>Weitere Instrumente</vt:lpstr>
      <vt:lpstr>Zusammenfassung Bürgerabende</vt:lpstr>
      <vt:lpstr>PowerPoint-Präsentation</vt:lpstr>
      <vt:lpstr>PowerPoint-Präsentation</vt:lpstr>
      <vt:lpstr>PowerPoint-Präsentation</vt:lpstr>
      <vt:lpstr>PowerPoint-Präsentation</vt:lpstr>
      <vt:lpstr>Potenzialanalyse kompakt</vt:lpstr>
    </vt:vector>
  </TitlesOfParts>
  <Company>Niedersächsisches Studieninistitut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Dino</dc:creator>
  <cp:lastModifiedBy>Tiedge, Julia</cp:lastModifiedBy>
  <cp:revision>538</cp:revision>
  <cp:lastPrinted>2017-04-07T06:38:48Z</cp:lastPrinted>
  <dcterms:created xsi:type="dcterms:W3CDTF">2009-08-20T13:08:39Z</dcterms:created>
  <dcterms:modified xsi:type="dcterms:W3CDTF">2017-04-07T06:43:51Z</dcterms:modified>
</cp:coreProperties>
</file>